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8" r:id="rId2"/>
    <p:sldId id="257" r:id="rId3"/>
    <p:sldId id="264" r:id="rId4"/>
    <p:sldId id="263" r:id="rId5"/>
    <p:sldId id="267" r:id="rId6"/>
    <p:sldId id="266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3072"/>
    <a:srgbClr val="4A165B"/>
    <a:srgbClr val="EFF3FA"/>
    <a:srgbClr val="852F72"/>
    <a:srgbClr val="691B6B"/>
    <a:srgbClr val="611967"/>
    <a:srgbClr val="631A68"/>
    <a:srgbClr val="301447"/>
    <a:srgbClr val="656DF2"/>
    <a:srgbClr val="CBD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90" autoAdjust="0"/>
  </p:normalViewPr>
  <p:slideViewPr>
    <p:cSldViewPr snapToGrid="0">
      <p:cViewPr>
        <p:scale>
          <a:sx n="75" d="100"/>
          <a:sy n="75" d="100"/>
        </p:scale>
        <p:origin x="43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077CB-AFB1-4414-83A6-84519F744C0E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F23B05-32EE-4AE1-B3E8-CC43A961BF2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7311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F23B05-32EE-4AE1-B3E8-CC43A961BF25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8098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2ED5A-ECCE-1436-CFE6-DC54B8966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AE15274-5757-189F-7D68-76F4AF32F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0870DD-1E99-DE58-B709-BF62B7FD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28E76-9240-C2AB-957A-170FF095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E3DBBC-833C-4E04-17A9-5E6EB3E2E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086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47760-0EF3-7BF3-99F8-A97ED7CA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A730ED0-0410-FC93-9BA6-F197EB2B8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DAC8308-5953-F35A-7DCD-6A128E37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F19EAB-C3FF-C327-4C6C-90232FC31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20B65B-221A-2A0D-18AF-CF0503EA7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157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00DE3A7-A8A7-49E3-12A1-0AAE60CD5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BF135D-D24E-983C-5091-7A59EBD86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4303E55-D016-3C68-E0CE-80DD6D6F8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CA8325-DB5A-FA7C-98BC-94DBB4C9C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84B559-2246-23DB-5D86-22EB6366A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6599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0C33EA-48AD-A3B0-6258-EDAEAA2B0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D9997E-BD12-A886-A5FA-674C33128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9ED8B4-1B3B-1C08-2DB8-9DCBA5688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696205-5764-6387-A320-D9491E8C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AD9DB7-00CA-4ACA-0D92-E46833B97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9846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16EDAD-841B-BC77-9B33-9DCAA261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2029078-37E5-5536-F389-D4DAEA5E4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FE0C5E-A761-710C-0CC9-BBB88AFCC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BD4F4-F022-2AEE-5F10-FF508F2A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4A7F02-F370-8E1C-7893-16A6E8CC2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92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BE50FC-46B5-68D3-599B-F273FDAC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B01855-8CC3-9A9D-2E85-E91D33D4DE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CA07FDE-0A57-D8A3-5F3C-8C98437CD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EDCE30-E50A-276B-4813-488AC099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826B14C-2DFC-D070-C761-17A51F96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4D26FF2-D476-0143-D1FD-6BD8E9F6F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340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5E6507-E433-72CE-91E7-B295C13BB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559360C-CF1C-E906-62EF-B79F6F79C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9245D8E-12DD-9D9C-5EBF-D05F9BA53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CF2B1B1-ADB9-8C66-419D-B752DB6DF7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4CD9BBE-8E88-9987-C12C-9AB6D252E3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FF593A3-E1E1-D111-2359-521D8D2F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3254B66-8655-821F-6F56-A0A14707A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9E85661-C09F-67F6-4E83-286C40B3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2126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BA0989-0B4F-B57B-D513-1EDDDF5FE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67A2380-6123-9A14-4165-8A5B7A93D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E842F0E-CCB4-9FCB-1FB9-731513518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048163A-4EE3-BFF3-5E9F-1EB05316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1301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41D9895-D7AC-1A37-F3B9-9FAC12290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0D39351-28D6-DF65-6186-EA057B36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EAB43E-21FE-6531-758C-252C2B8E5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787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C37F3-7F5F-5E74-A35B-D34BB17DD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8C58F0-2238-3991-1494-5B74C55CC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EDCA6A3-6584-F96E-7393-065A4B601A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29D371-AF1F-6435-18FA-5EA9730C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A9F4A98-057B-9873-D605-DFF6A7FA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E055EAF-BEA3-452A-3C72-7729E224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05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B583F-F05F-1D31-A7B4-9091742B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722A7C9-7E63-C190-1030-48214E757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635FF05-78BB-2929-A13F-B37E4285A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C8E532-16DC-51EF-7231-627A91011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A6BB57E-0858-6997-50E0-BC8EAC478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919A58E-AD31-4025-9B8A-03912EB8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7461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CED0BC6-E2A3-7CFF-400D-19443478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4ACD99A-C94A-2B2C-1905-5FC793854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2178E2-8215-5778-431B-EFAF1AC15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42B0F-7A02-454B-B961-EC4935CD0A69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63143C-5BE3-ADB0-D0A4-7F5288BB4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C0B149-2713-B920-2EC9-7B75371BA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286B3-F4A6-4AAE-B229-2103CAE355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303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lab.appa.pe/2016-07/game-age_201607.html" TargetMode="External"/><Relationship Id="rId4" Type="http://schemas.openxmlformats.org/officeDocument/2006/relationships/hyperlink" Target="https://ja.wikipedia.org/wiki/%E6%9C%80%E3%82%82%E5%A3%B2%E3%82%8C%E3%81%9F%E3%82%B3%E3%83%B3%E3%83%94%E3%83%A5%E3%83%BC%E3%82%BF%E3%82%B2%E3%83%BC%E3%83%A0%E4%B8%80%E8%A6%A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四角形: 上の 2 つの角を丸める 7">
            <a:extLst>
              <a:ext uri="{FF2B5EF4-FFF2-40B4-BE49-F238E27FC236}">
                <a16:creationId xmlns:a16="http://schemas.microsoft.com/office/drawing/2014/main" id="{103811BE-1222-EDA7-EB97-A4F0F5D539C8}"/>
              </a:ext>
            </a:extLst>
          </p:cNvPr>
          <p:cNvSpPr/>
          <p:nvPr/>
        </p:nvSpPr>
        <p:spPr>
          <a:xfrm>
            <a:off x="460664" y="4321553"/>
            <a:ext cx="11270672" cy="2535484"/>
          </a:xfrm>
          <a:custGeom>
            <a:avLst/>
            <a:gdLst>
              <a:gd name="connsiteX0" fmla="*/ 422589 w 11270672"/>
              <a:gd name="connsiteY0" fmla="*/ 0 h 2535484"/>
              <a:gd name="connsiteX1" fmla="*/ 804857 w 11270672"/>
              <a:gd name="connsiteY1" fmla="*/ 0 h 2535484"/>
              <a:gd name="connsiteX2" fmla="*/ 1499890 w 11270672"/>
              <a:gd name="connsiteY2" fmla="*/ 0 h 2535484"/>
              <a:gd name="connsiteX3" fmla="*/ 2299178 w 11270672"/>
              <a:gd name="connsiteY3" fmla="*/ 0 h 2535484"/>
              <a:gd name="connsiteX4" fmla="*/ 2785701 w 11270672"/>
              <a:gd name="connsiteY4" fmla="*/ 0 h 2535484"/>
              <a:gd name="connsiteX5" fmla="*/ 3584989 w 11270672"/>
              <a:gd name="connsiteY5" fmla="*/ 0 h 2535484"/>
              <a:gd name="connsiteX6" fmla="*/ 4384277 w 11270672"/>
              <a:gd name="connsiteY6" fmla="*/ 0 h 2535484"/>
              <a:gd name="connsiteX7" fmla="*/ 4870800 w 11270672"/>
              <a:gd name="connsiteY7" fmla="*/ 0 h 2535484"/>
              <a:gd name="connsiteX8" fmla="*/ 5565833 w 11270672"/>
              <a:gd name="connsiteY8" fmla="*/ 0 h 2535484"/>
              <a:gd name="connsiteX9" fmla="*/ 6365121 w 11270672"/>
              <a:gd name="connsiteY9" fmla="*/ 0 h 2535484"/>
              <a:gd name="connsiteX10" fmla="*/ 6955899 w 11270672"/>
              <a:gd name="connsiteY10" fmla="*/ 0 h 2535484"/>
              <a:gd name="connsiteX11" fmla="*/ 7442422 w 11270672"/>
              <a:gd name="connsiteY11" fmla="*/ 0 h 2535484"/>
              <a:gd name="connsiteX12" fmla="*/ 7928945 w 11270672"/>
              <a:gd name="connsiteY12" fmla="*/ 0 h 2535484"/>
              <a:gd name="connsiteX13" fmla="*/ 8415468 w 11270672"/>
              <a:gd name="connsiteY13" fmla="*/ 0 h 2535484"/>
              <a:gd name="connsiteX14" fmla="*/ 9110501 w 11270672"/>
              <a:gd name="connsiteY14" fmla="*/ 0 h 2535484"/>
              <a:gd name="connsiteX15" fmla="*/ 9701279 w 11270672"/>
              <a:gd name="connsiteY15" fmla="*/ 0 h 2535484"/>
              <a:gd name="connsiteX16" fmla="*/ 10848083 w 11270672"/>
              <a:gd name="connsiteY16" fmla="*/ 0 h 2535484"/>
              <a:gd name="connsiteX17" fmla="*/ 11270672 w 11270672"/>
              <a:gd name="connsiteY17" fmla="*/ 422589 h 2535484"/>
              <a:gd name="connsiteX18" fmla="*/ 11270672 w 11270672"/>
              <a:gd name="connsiteY18" fmla="*/ 929684 h 2535484"/>
              <a:gd name="connsiteX19" fmla="*/ 11270672 w 11270672"/>
              <a:gd name="connsiteY19" fmla="*/ 1479037 h 2535484"/>
              <a:gd name="connsiteX20" fmla="*/ 11270672 w 11270672"/>
              <a:gd name="connsiteY20" fmla="*/ 1965002 h 2535484"/>
              <a:gd name="connsiteX21" fmla="*/ 11270672 w 11270672"/>
              <a:gd name="connsiteY21" fmla="*/ 2535484 h 2535484"/>
              <a:gd name="connsiteX22" fmla="*/ 11270672 w 11270672"/>
              <a:gd name="connsiteY22" fmla="*/ 2535484 h 2535484"/>
              <a:gd name="connsiteX23" fmla="*/ 10720398 w 11270672"/>
              <a:gd name="connsiteY23" fmla="*/ 2535484 h 2535484"/>
              <a:gd name="connsiteX24" fmla="*/ 10282831 w 11270672"/>
              <a:gd name="connsiteY24" fmla="*/ 2535484 h 2535484"/>
              <a:gd name="connsiteX25" fmla="*/ 9845263 w 11270672"/>
              <a:gd name="connsiteY25" fmla="*/ 2535484 h 2535484"/>
              <a:gd name="connsiteX26" fmla="*/ 9069576 w 11270672"/>
              <a:gd name="connsiteY26" fmla="*/ 2535484 h 2535484"/>
              <a:gd name="connsiteX27" fmla="*/ 8632009 w 11270672"/>
              <a:gd name="connsiteY27" fmla="*/ 2535484 h 2535484"/>
              <a:gd name="connsiteX28" fmla="*/ 7856321 w 11270672"/>
              <a:gd name="connsiteY28" fmla="*/ 2535484 h 2535484"/>
              <a:gd name="connsiteX29" fmla="*/ 7193341 w 11270672"/>
              <a:gd name="connsiteY29" fmla="*/ 2535484 h 2535484"/>
              <a:gd name="connsiteX30" fmla="*/ 6530360 w 11270672"/>
              <a:gd name="connsiteY30" fmla="*/ 2535484 h 2535484"/>
              <a:gd name="connsiteX31" fmla="*/ 6205499 w 11270672"/>
              <a:gd name="connsiteY31" fmla="*/ 2535484 h 2535484"/>
              <a:gd name="connsiteX32" fmla="*/ 5880639 w 11270672"/>
              <a:gd name="connsiteY32" fmla="*/ 2535484 h 2535484"/>
              <a:gd name="connsiteX33" fmla="*/ 4992245 w 11270672"/>
              <a:gd name="connsiteY33" fmla="*/ 2535484 h 2535484"/>
              <a:gd name="connsiteX34" fmla="*/ 4441971 w 11270672"/>
              <a:gd name="connsiteY34" fmla="*/ 2535484 h 2535484"/>
              <a:gd name="connsiteX35" fmla="*/ 4004403 w 11270672"/>
              <a:gd name="connsiteY35" fmla="*/ 2535484 h 2535484"/>
              <a:gd name="connsiteX36" fmla="*/ 3679543 w 11270672"/>
              <a:gd name="connsiteY36" fmla="*/ 2535484 h 2535484"/>
              <a:gd name="connsiteX37" fmla="*/ 2903855 w 11270672"/>
              <a:gd name="connsiteY37" fmla="*/ 2535484 h 2535484"/>
              <a:gd name="connsiteX38" fmla="*/ 2015461 w 11270672"/>
              <a:gd name="connsiteY38" fmla="*/ 2535484 h 2535484"/>
              <a:gd name="connsiteX39" fmla="*/ 1577894 w 11270672"/>
              <a:gd name="connsiteY39" fmla="*/ 2535484 h 2535484"/>
              <a:gd name="connsiteX40" fmla="*/ 1253034 w 11270672"/>
              <a:gd name="connsiteY40" fmla="*/ 2535484 h 2535484"/>
              <a:gd name="connsiteX41" fmla="*/ 0 w 11270672"/>
              <a:gd name="connsiteY41" fmla="*/ 2535484 h 2535484"/>
              <a:gd name="connsiteX42" fmla="*/ 0 w 11270672"/>
              <a:gd name="connsiteY42" fmla="*/ 2535484 h 2535484"/>
              <a:gd name="connsiteX43" fmla="*/ 0 w 11270672"/>
              <a:gd name="connsiteY43" fmla="*/ 2070647 h 2535484"/>
              <a:gd name="connsiteX44" fmla="*/ 0 w 11270672"/>
              <a:gd name="connsiteY44" fmla="*/ 1542423 h 2535484"/>
              <a:gd name="connsiteX45" fmla="*/ 0 w 11270672"/>
              <a:gd name="connsiteY45" fmla="*/ 1056458 h 2535484"/>
              <a:gd name="connsiteX46" fmla="*/ 0 w 11270672"/>
              <a:gd name="connsiteY46" fmla="*/ 422589 h 2535484"/>
              <a:gd name="connsiteX47" fmla="*/ 422589 w 11270672"/>
              <a:gd name="connsiteY47" fmla="*/ 0 h 2535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0672" h="2535484" fill="none" extrusionOk="0">
                <a:moveTo>
                  <a:pt x="422589" y="0"/>
                </a:moveTo>
                <a:cubicBezTo>
                  <a:pt x="606359" y="-10557"/>
                  <a:pt x="671686" y="-14111"/>
                  <a:pt x="804857" y="0"/>
                </a:cubicBezTo>
                <a:cubicBezTo>
                  <a:pt x="938028" y="14111"/>
                  <a:pt x="1345052" y="-20903"/>
                  <a:pt x="1499890" y="0"/>
                </a:cubicBezTo>
                <a:cubicBezTo>
                  <a:pt x="1654728" y="20903"/>
                  <a:pt x="1976528" y="5102"/>
                  <a:pt x="2299178" y="0"/>
                </a:cubicBezTo>
                <a:cubicBezTo>
                  <a:pt x="2621828" y="-5102"/>
                  <a:pt x="2550732" y="288"/>
                  <a:pt x="2785701" y="0"/>
                </a:cubicBezTo>
                <a:cubicBezTo>
                  <a:pt x="3020670" y="-288"/>
                  <a:pt x="3264887" y="24326"/>
                  <a:pt x="3584989" y="0"/>
                </a:cubicBezTo>
                <a:cubicBezTo>
                  <a:pt x="3905091" y="-24326"/>
                  <a:pt x="4174682" y="-25311"/>
                  <a:pt x="4384277" y="0"/>
                </a:cubicBezTo>
                <a:cubicBezTo>
                  <a:pt x="4593872" y="25311"/>
                  <a:pt x="4686169" y="-1612"/>
                  <a:pt x="4870800" y="0"/>
                </a:cubicBezTo>
                <a:cubicBezTo>
                  <a:pt x="5055431" y="1612"/>
                  <a:pt x="5321198" y="-11259"/>
                  <a:pt x="5565833" y="0"/>
                </a:cubicBezTo>
                <a:cubicBezTo>
                  <a:pt x="5810468" y="11259"/>
                  <a:pt x="6028234" y="-10441"/>
                  <a:pt x="6365121" y="0"/>
                </a:cubicBezTo>
                <a:cubicBezTo>
                  <a:pt x="6702008" y="10441"/>
                  <a:pt x="6744451" y="26990"/>
                  <a:pt x="6955899" y="0"/>
                </a:cubicBezTo>
                <a:cubicBezTo>
                  <a:pt x="7167347" y="-26990"/>
                  <a:pt x="7205867" y="16842"/>
                  <a:pt x="7442422" y="0"/>
                </a:cubicBezTo>
                <a:cubicBezTo>
                  <a:pt x="7678977" y="-16842"/>
                  <a:pt x="7755601" y="-3956"/>
                  <a:pt x="7928945" y="0"/>
                </a:cubicBezTo>
                <a:cubicBezTo>
                  <a:pt x="8102289" y="3956"/>
                  <a:pt x="8255486" y="-23579"/>
                  <a:pt x="8415468" y="0"/>
                </a:cubicBezTo>
                <a:cubicBezTo>
                  <a:pt x="8575450" y="23579"/>
                  <a:pt x="8773988" y="32381"/>
                  <a:pt x="9110501" y="0"/>
                </a:cubicBezTo>
                <a:cubicBezTo>
                  <a:pt x="9447014" y="-32381"/>
                  <a:pt x="9415711" y="28177"/>
                  <a:pt x="9701279" y="0"/>
                </a:cubicBezTo>
                <a:cubicBezTo>
                  <a:pt x="9986847" y="-28177"/>
                  <a:pt x="10411640" y="45839"/>
                  <a:pt x="10848083" y="0"/>
                </a:cubicBezTo>
                <a:cubicBezTo>
                  <a:pt x="11133761" y="22101"/>
                  <a:pt x="11246124" y="137088"/>
                  <a:pt x="11270672" y="422589"/>
                </a:cubicBezTo>
                <a:cubicBezTo>
                  <a:pt x="11282772" y="554030"/>
                  <a:pt x="11295339" y="703758"/>
                  <a:pt x="11270672" y="929684"/>
                </a:cubicBezTo>
                <a:cubicBezTo>
                  <a:pt x="11246005" y="1155611"/>
                  <a:pt x="11289454" y="1244294"/>
                  <a:pt x="11270672" y="1479037"/>
                </a:cubicBezTo>
                <a:cubicBezTo>
                  <a:pt x="11251890" y="1713780"/>
                  <a:pt x="11292178" y="1785707"/>
                  <a:pt x="11270672" y="1965002"/>
                </a:cubicBezTo>
                <a:cubicBezTo>
                  <a:pt x="11249166" y="2144298"/>
                  <a:pt x="11253656" y="2393377"/>
                  <a:pt x="11270672" y="2535484"/>
                </a:cubicBezTo>
                <a:lnTo>
                  <a:pt x="11270672" y="2535484"/>
                </a:lnTo>
                <a:cubicBezTo>
                  <a:pt x="11058810" y="2512924"/>
                  <a:pt x="10858648" y="2560863"/>
                  <a:pt x="10720398" y="2535484"/>
                </a:cubicBezTo>
                <a:cubicBezTo>
                  <a:pt x="10582148" y="2510105"/>
                  <a:pt x="10466065" y="2535117"/>
                  <a:pt x="10282831" y="2535484"/>
                </a:cubicBezTo>
                <a:cubicBezTo>
                  <a:pt x="10099597" y="2535851"/>
                  <a:pt x="10030198" y="2552771"/>
                  <a:pt x="9845263" y="2535484"/>
                </a:cubicBezTo>
                <a:cubicBezTo>
                  <a:pt x="9660328" y="2518197"/>
                  <a:pt x="9440156" y="2519563"/>
                  <a:pt x="9069576" y="2535484"/>
                </a:cubicBezTo>
                <a:cubicBezTo>
                  <a:pt x="8698996" y="2551405"/>
                  <a:pt x="8784478" y="2533983"/>
                  <a:pt x="8632009" y="2535484"/>
                </a:cubicBezTo>
                <a:cubicBezTo>
                  <a:pt x="8479540" y="2536985"/>
                  <a:pt x="8171251" y="2535151"/>
                  <a:pt x="7856321" y="2535484"/>
                </a:cubicBezTo>
                <a:cubicBezTo>
                  <a:pt x="7541391" y="2535817"/>
                  <a:pt x="7372184" y="2528479"/>
                  <a:pt x="7193341" y="2535484"/>
                </a:cubicBezTo>
                <a:cubicBezTo>
                  <a:pt x="7014498" y="2542489"/>
                  <a:pt x="6804070" y="2533563"/>
                  <a:pt x="6530360" y="2535484"/>
                </a:cubicBezTo>
                <a:cubicBezTo>
                  <a:pt x="6256650" y="2537405"/>
                  <a:pt x="6296051" y="2533512"/>
                  <a:pt x="6205499" y="2535484"/>
                </a:cubicBezTo>
                <a:cubicBezTo>
                  <a:pt x="6114947" y="2537456"/>
                  <a:pt x="5994354" y="2533292"/>
                  <a:pt x="5880639" y="2535484"/>
                </a:cubicBezTo>
                <a:cubicBezTo>
                  <a:pt x="5766924" y="2537676"/>
                  <a:pt x="5171976" y="2548752"/>
                  <a:pt x="4992245" y="2535484"/>
                </a:cubicBezTo>
                <a:cubicBezTo>
                  <a:pt x="4812514" y="2522216"/>
                  <a:pt x="4594132" y="2537885"/>
                  <a:pt x="4441971" y="2535484"/>
                </a:cubicBezTo>
                <a:cubicBezTo>
                  <a:pt x="4289810" y="2533083"/>
                  <a:pt x="4156842" y="2537492"/>
                  <a:pt x="4004403" y="2535484"/>
                </a:cubicBezTo>
                <a:cubicBezTo>
                  <a:pt x="3851964" y="2533476"/>
                  <a:pt x="3829300" y="2537027"/>
                  <a:pt x="3679543" y="2535484"/>
                </a:cubicBezTo>
                <a:cubicBezTo>
                  <a:pt x="3529786" y="2533941"/>
                  <a:pt x="3278748" y="2521845"/>
                  <a:pt x="2903855" y="2535484"/>
                </a:cubicBezTo>
                <a:cubicBezTo>
                  <a:pt x="2528962" y="2549123"/>
                  <a:pt x="2337197" y="2570129"/>
                  <a:pt x="2015461" y="2535484"/>
                </a:cubicBezTo>
                <a:cubicBezTo>
                  <a:pt x="1693725" y="2500839"/>
                  <a:pt x="1706507" y="2536397"/>
                  <a:pt x="1577894" y="2535484"/>
                </a:cubicBezTo>
                <a:cubicBezTo>
                  <a:pt x="1449281" y="2534571"/>
                  <a:pt x="1349131" y="2543974"/>
                  <a:pt x="1253034" y="2535484"/>
                </a:cubicBezTo>
                <a:cubicBezTo>
                  <a:pt x="1156937" y="2526994"/>
                  <a:pt x="584991" y="2572973"/>
                  <a:pt x="0" y="2535484"/>
                </a:cubicBezTo>
                <a:lnTo>
                  <a:pt x="0" y="2535484"/>
                </a:lnTo>
                <a:cubicBezTo>
                  <a:pt x="-6596" y="2354041"/>
                  <a:pt x="-10525" y="2248594"/>
                  <a:pt x="0" y="2070647"/>
                </a:cubicBezTo>
                <a:cubicBezTo>
                  <a:pt x="10525" y="1892700"/>
                  <a:pt x="21405" y="1801579"/>
                  <a:pt x="0" y="1542423"/>
                </a:cubicBezTo>
                <a:cubicBezTo>
                  <a:pt x="-21405" y="1283267"/>
                  <a:pt x="11369" y="1249918"/>
                  <a:pt x="0" y="1056458"/>
                </a:cubicBezTo>
                <a:cubicBezTo>
                  <a:pt x="-11369" y="862998"/>
                  <a:pt x="30185" y="549526"/>
                  <a:pt x="0" y="422589"/>
                </a:cubicBezTo>
                <a:cubicBezTo>
                  <a:pt x="52467" y="169018"/>
                  <a:pt x="135085" y="11719"/>
                  <a:pt x="422589" y="0"/>
                </a:cubicBezTo>
                <a:close/>
              </a:path>
              <a:path w="11270672" h="2535484" stroke="0" extrusionOk="0">
                <a:moveTo>
                  <a:pt x="422589" y="0"/>
                </a:moveTo>
                <a:cubicBezTo>
                  <a:pt x="702770" y="4547"/>
                  <a:pt x="816355" y="15327"/>
                  <a:pt x="1013367" y="0"/>
                </a:cubicBezTo>
                <a:cubicBezTo>
                  <a:pt x="1210379" y="-15327"/>
                  <a:pt x="1302772" y="-1654"/>
                  <a:pt x="1395635" y="0"/>
                </a:cubicBezTo>
                <a:cubicBezTo>
                  <a:pt x="1488498" y="1654"/>
                  <a:pt x="2101682" y="-13280"/>
                  <a:pt x="2299178" y="0"/>
                </a:cubicBezTo>
                <a:cubicBezTo>
                  <a:pt x="2496674" y="13280"/>
                  <a:pt x="2972912" y="42498"/>
                  <a:pt x="3202721" y="0"/>
                </a:cubicBezTo>
                <a:cubicBezTo>
                  <a:pt x="3432530" y="-42498"/>
                  <a:pt x="3673040" y="35796"/>
                  <a:pt x="4106264" y="0"/>
                </a:cubicBezTo>
                <a:cubicBezTo>
                  <a:pt x="4539488" y="-35796"/>
                  <a:pt x="4491937" y="7569"/>
                  <a:pt x="4697042" y="0"/>
                </a:cubicBezTo>
                <a:cubicBezTo>
                  <a:pt x="4902147" y="-7569"/>
                  <a:pt x="4955776" y="-3032"/>
                  <a:pt x="5079310" y="0"/>
                </a:cubicBezTo>
                <a:cubicBezTo>
                  <a:pt x="5202844" y="3032"/>
                  <a:pt x="5513312" y="32772"/>
                  <a:pt x="5774343" y="0"/>
                </a:cubicBezTo>
                <a:cubicBezTo>
                  <a:pt x="6035374" y="-32772"/>
                  <a:pt x="6312978" y="-10029"/>
                  <a:pt x="6469376" y="0"/>
                </a:cubicBezTo>
                <a:cubicBezTo>
                  <a:pt x="6625774" y="10029"/>
                  <a:pt x="6704614" y="4130"/>
                  <a:pt x="6851644" y="0"/>
                </a:cubicBezTo>
                <a:cubicBezTo>
                  <a:pt x="6998674" y="-4130"/>
                  <a:pt x="7327122" y="-7468"/>
                  <a:pt x="7546677" y="0"/>
                </a:cubicBezTo>
                <a:cubicBezTo>
                  <a:pt x="7766232" y="7468"/>
                  <a:pt x="8016904" y="19273"/>
                  <a:pt x="8137455" y="0"/>
                </a:cubicBezTo>
                <a:cubicBezTo>
                  <a:pt x="8258006" y="-19273"/>
                  <a:pt x="8425879" y="4515"/>
                  <a:pt x="8623978" y="0"/>
                </a:cubicBezTo>
                <a:cubicBezTo>
                  <a:pt x="8822077" y="-4515"/>
                  <a:pt x="8885244" y="-12168"/>
                  <a:pt x="9006246" y="0"/>
                </a:cubicBezTo>
                <a:cubicBezTo>
                  <a:pt x="9127248" y="12168"/>
                  <a:pt x="9577069" y="-16337"/>
                  <a:pt x="9805534" y="0"/>
                </a:cubicBezTo>
                <a:cubicBezTo>
                  <a:pt x="10033999" y="16337"/>
                  <a:pt x="10015037" y="-17313"/>
                  <a:pt x="10187802" y="0"/>
                </a:cubicBezTo>
                <a:cubicBezTo>
                  <a:pt x="10360567" y="17313"/>
                  <a:pt x="10614481" y="-32961"/>
                  <a:pt x="10848083" y="0"/>
                </a:cubicBezTo>
                <a:cubicBezTo>
                  <a:pt x="11058157" y="4704"/>
                  <a:pt x="11289590" y="210244"/>
                  <a:pt x="11270672" y="422589"/>
                </a:cubicBezTo>
                <a:cubicBezTo>
                  <a:pt x="11259004" y="641388"/>
                  <a:pt x="11278592" y="763363"/>
                  <a:pt x="11270672" y="950813"/>
                </a:cubicBezTo>
                <a:cubicBezTo>
                  <a:pt x="11262752" y="1138263"/>
                  <a:pt x="11255302" y="1256611"/>
                  <a:pt x="11270672" y="1457908"/>
                </a:cubicBezTo>
                <a:cubicBezTo>
                  <a:pt x="11286042" y="1659205"/>
                  <a:pt x="11277199" y="1789999"/>
                  <a:pt x="11270672" y="1965002"/>
                </a:cubicBezTo>
                <a:cubicBezTo>
                  <a:pt x="11264145" y="2140005"/>
                  <a:pt x="11247856" y="2311788"/>
                  <a:pt x="11270672" y="2535484"/>
                </a:cubicBezTo>
                <a:lnTo>
                  <a:pt x="11270672" y="2535484"/>
                </a:lnTo>
                <a:cubicBezTo>
                  <a:pt x="11045773" y="2499900"/>
                  <a:pt x="10737146" y="2532262"/>
                  <a:pt x="10494985" y="2535484"/>
                </a:cubicBezTo>
                <a:cubicBezTo>
                  <a:pt x="10252824" y="2538706"/>
                  <a:pt x="10152357" y="2527511"/>
                  <a:pt x="10057417" y="2535484"/>
                </a:cubicBezTo>
                <a:cubicBezTo>
                  <a:pt x="9962477" y="2543457"/>
                  <a:pt x="9531744" y="2527264"/>
                  <a:pt x="9394437" y="2535484"/>
                </a:cubicBezTo>
                <a:cubicBezTo>
                  <a:pt x="9257130" y="2543704"/>
                  <a:pt x="8963262" y="2505723"/>
                  <a:pt x="8731456" y="2535484"/>
                </a:cubicBezTo>
                <a:cubicBezTo>
                  <a:pt x="8499650" y="2565245"/>
                  <a:pt x="8185481" y="2543564"/>
                  <a:pt x="7955768" y="2535484"/>
                </a:cubicBezTo>
                <a:cubicBezTo>
                  <a:pt x="7726055" y="2527404"/>
                  <a:pt x="7445275" y="2563187"/>
                  <a:pt x="7292788" y="2535484"/>
                </a:cubicBezTo>
                <a:cubicBezTo>
                  <a:pt x="7140301" y="2507781"/>
                  <a:pt x="6926771" y="2513849"/>
                  <a:pt x="6629807" y="2535484"/>
                </a:cubicBezTo>
                <a:cubicBezTo>
                  <a:pt x="6332843" y="2557119"/>
                  <a:pt x="6277338" y="2516191"/>
                  <a:pt x="6079533" y="2535484"/>
                </a:cubicBezTo>
                <a:cubicBezTo>
                  <a:pt x="5881728" y="2554777"/>
                  <a:pt x="5853434" y="2551192"/>
                  <a:pt x="5754673" y="2535484"/>
                </a:cubicBezTo>
                <a:cubicBezTo>
                  <a:pt x="5655912" y="2519776"/>
                  <a:pt x="5277745" y="2497716"/>
                  <a:pt x="4866278" y="2535484"/>
                </a:cubicBezTo>
                <a:cubicBezTo>
                  <a:pt x="4454812" y="2573252"/>
                  <a:pt x="4584913" y="2546305"/>
                  <a:pt x="4428711" y="2535484"/>
                </a:cubicBezTo>
                <a:cubicBezTo>
                  <a:pt x="4272509" y="2524663"/>
                  <a:pt x="3994227" y="2532512"/>
                  <a:pt x="3878437" y="2535484"/>
                </a:cubicBezTo>
                <a:cubicBezTo>
                  <a:pt x="3762647" y="2538456"/>
                  <a:pt x="3286953" y="2513659"/>
                  <a:pt x="2990043" y="2535484"/>
                </a:cubicBezTo>
                <a:cubicBezTo>
                  <a:pt x="2693133" y="2557309"/>
                  <a:pt x="2461588" y="2540001"/>
                  <a:pt x="2214356" y="2535484"/>
                </a:cubicBezTo>
                <a:cubicBezTo>
                  <a:pt x="1967124" y="2530967"/>
                  <a:pt x="1916011" y="2511073"/>
                  <a:pt x="1664082" y="2535484"/>
                </a:cubicBezTo>
                <a:cubicBezTo>
                  <a:pt x="1412153" y="2559895"/>
                  <a:pt x="1359017" y="2542867"/>
                  <a:pt x="1113808" y="2535484"/>
                </a:cubicBezTo>
                <a:cubicBezTo>
                  <a:pt x="868599" y="2528101"/>
                  <a:pt x="433231" y="2483914"/>
                  <a:pt x="0" y="2535484"/>
                </a:cubicBezTo>
                <a:lnTo>
                  <a:pt x="0" y="2535484"/>
                </a:lnTo>
                <a:cubicBezTo>
                  <a:pt x="17716" y="2400631"/>
                  <a:pt x="20733" y="2148205"/>
                  <a:pt x="0" y="2049518"/>
                </a:cubicBezTo>
                <a:cubicBezTo>
                  <a:pt x="-20733" y="1950831"/>
                  <a:pt x="20992" y="1710607"/>
                  <a:pt x="0" y="1521294"/>
                </a:cubicBezTo>
                <a:cubicBezTo>
                  <a:pt x="-20992" y="1331981"/>
                  <a:pt x="20490" y="1218613"/>
                  <a:pt x="0" y="993071"/>
                </a:cubicBezTo>
                <a:cubicBezTo>
                  <a:pt x="-20490" y="767529"/>
                  <a:pt x="-10576" y="552773"/>
                  <a:pt x="0" y="422589"/>
                </a:cubicBezTo>
                <a:cubicBezTo>
                  <a:pt x="23033" y="207819"/>
                  <a:pt x="231211" y="-9590"/>
                  <a:pt x="422589" y="0"/>
                </a:cubicBezTo>
                <a:close/>
              </a:path>
            </a:pathLst>
          </a:custGeom>
          <a:gradFill>
            <a:gsLst>
              <a:gs pos="0">
                <a:srgbClr val="4A165B"/>
              </a:gs>
              <a:gs pos="100000">
                <a:srgbClr val="853072"/>
              </a:gs>
            </a:gsLst>
            <a:lin ang="5400000" scaled="1"/>
          </a:gradFill>
          <a:ln w="28575">
            <a:solidFill>
              <a:srgbClr val="CC00CC"/>
            </a:solidFill>
            <a:extLst>
              <a:ext uri="{C807C97D-BFC1-408E-A445-0C87EB9F89A2}">
                <ask:lineSketchStyleProps xmlns:ask="http://schemas.microsoft.com/office/drawing/2018/sketchyshapes" sd="2551669289">
                  <a:prstGeom prst="round2Same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8" name="図 127">
            <a:extLst>
              <a:ext uri="{FF2B5EF4-FFF2-40B4-BE49-F238E27FC236}">
                <a16:creationId xmlns:a16="http://schemas.microsoft.com/office/drawing/2014/main" id="{83AF1847-8620-65D9-2555-3EF019D7D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72" y="-451555"/>
            <a:ext cx="10870456" cy="5505554"/>
          </a:xfrm>
          <a:prstGeom prst="rect">
            <a:avLst/>
          </a:prstGeom>
          <a:effectLst>
            <a:glow rad="152400">
              <a:schemeClr val="bg1"/>
            </a:glow>
          </a:effectLst>
        </p:spPr>
      </p:pic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679B8A80-FD16-042C-9B9B-D67494137FC4}"/>
              </a:ext>
            </a:extLst>
          </p:cNvPr>
          <p:cNvSpPr txBox="1"/>
          <p:nvPr/>
        </p:nvSpPr>
        <p:spPr>
          <a:xfrm>
            <a:off x="203542" y="2705725"/>
            <a:ext cx="3724222" cy="1107996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  <a:scene3d>
              <a:camera prst="perspectiveRight"/>
              <a:lightRig rig="threePt" dir="t"/>
            </a:scene3d>
          </a:bodyPr>
          <a:lstStyle/>
          <a:p>
            <a:r>
              <a:rPr lang="ja-JP" altLang="en-US" sz="6600" b="1" dirty="0">
                <a:ln w="19050">
                  <a:solidFill>
                    <a:srgbClr val="CC00CC"/>
                  </a:solidFill>
                </a:ln>
                <a:solidFill>
                  <a:srgbClr val="301447"/>
                </a:solidFill>
                <a:effectLst>
                  <a:glow rad="381000">
                    <a:srgbClr val="FFFF99">
                      <a:alpha val="80392"/>
                    </a:srgb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弾けて！</a:t>
            </a:r>
            <a:endParaRPr kumimoji="1" lang="ja-JP" altLang="en-US" sz="4000" b="1" dirty="0">
              <a:ln w="19050">
                <a:solidFill>
                  <a:srgbClr val="CC00CC"/>
                </a:solidFill>
              </a:ln>
              <a:solidFill>
                <a:srgbClr val="301447"/>
              </a:solidFill>
              <a:effectLst>
                <a:glow rad="381000">
                  <a:srgbClr val="FFFF99">
                    <a:alpha val="80392"/>
                  </a:srgb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127" name="テキスト ボックス 126">
            <a:extLst>
              <a:ext uri="{FF2B5EF4-FFF2-40B4-BE49-F238E27FC236}">
                <a16:creationId xmlns:a16="http://schemas.microsoft.com/office/drawing/2014/main" id="{FB71FEDA-FA4A-3A36-61C1-B1087250CC0C}"/>
              </a:ext>
            </a:extLst>
          </p:cNvPr>
          <p:cNvSpPr txBox="1"/>
          <p:nvPr/>
        </p:nvSpPr>
        <p:spPr>
          <a:xfrm>
            <a:off x="1121376" y="4515342"/>
            <a:ext cx="497462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△ゲームジャンル</a:t>
            </a:r>
            <a:r>
              <a:rPr lang="ja-JP" altLang="en-US" sz="3200" b="1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 </a:t>
            </a:r>
            <a:endParaRPr lang="en-US" altLang="ja-JP" sz="3200" b="1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3200" b="1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△対応プラットフォーム</a:t>
            </a:r>
            <a:endParaRPr lang="en-US" altLang="ja-JP" sz="3200" b="1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3200" b="1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△プレイ人数</a:t>
            </a:r>
            <a:endParaRPr lang="en-US" altLang="ja-JP" sz="3200" b="1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kumimoji="1"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△ターゲット層</a:t>
            </a:r>
            <a:endParaRPr kumimoji="1" lang="ja-JP" altLang="en-US" sz="3200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0F6D6BA-D088-C7F3-29EE-9F6CC088A288}"/>
              </a:ext>
            </a:extLst>
          </p:cNvPr>
          <p:cNvSpPr txBox="1"/>
          <p:nvPr/>
        </p:nvSpPr>
        <p:spPr>
          <a:xfrm>
            <a:off x="6801739" y="4515342"/>
            <a:ext cx="96097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アクションゲーム</a:t>
            </a:r>
            <a:endParaRPr kumimoji="1" lang="en-US" altLang="ja-JP" sz="3200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ＰＣ</a:t>
            </a:r>
            <a:endParaRPr lang="en-US" altLang="ja-JP" sz="3200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１人</a:t>
            </a:r>
            <a:endParaRPr lang="en-US" altLang="ja-JP" sz="3200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kumimoji="1"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８</a:t>
            </a:r>
            <a:r>
              <a:rPr lang="ja-JP" altLang="en-US" sz="3200" dirty="0">
                <a:ln>
                  <a:solidFill>
                    <a:srgbClr val="CC00CC"/>
                  </a:solidFill>
                </a:ln>
                <a:effectLst>
                  <a:glow rad="190500">
                    <a:schemeClr val="bg1">
                      <a:alpha val="80000"/>
                    </a:scheme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歳から１４歳の男性</a:t>
            </a:r>
            <a:endParaRPr kumimoji="1" lang="ja-JP" altLang="en-US" sz="3200" dirty="0">
              <a:ln>
                <a:solidFill>
                  <a:srgbClr val="CC00CC"/>
                </a:solidFill>
              </a:ln>
              <a:effectLst>
                <a:glow rad="190500">
                  <a:schemeClr val="bg1">
                    <a:alpha val="80000"/>
                  </a:scheme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80123A8-5527-0992-9C00-6950144266D5}"/>
              </a:ext>
            </a:extLst>
          </p:cNvPr>
          <p:cNvSpPr txBox="1"/>
          <p:nvPr/>
        </p:nvSpPr>
        <p:spPr>
          <a:xfrm>
            <a:off x="8301504" y="394856"/>
            <a:ext cx="9926550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Left"/>
              <a:lightRig rig="threePt" dir="t"/>
            </a:scene3d>
          </a:bodyPr>
          <a:lstStyle/>
          <a:p>
            <a:r>
              <a:rPr lang="ja-JP" altLang="en-US" sz="6600" b="1" dirty="0">
                <a:ln w="19050">
                  <a:solidFill>
                    <a:srgbClr val="CC00CC"/>
                  </a:solidFill>
                </a:ln>
                <a:solidFill>
                  <a:srgbClr val="301447"/>
                </a:solidFill>
                <a:effectLst>
                  <a:glow rad="254000">
                    <a:srgbClr val="CCFFFF"/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飛んで</a:t>
            </a:r>
            <a:r>
              <a:rPr lang="en-US" altLang="ja-JP" sz="6600" b="1" dirty="0">
                <a:ln w="19050">
                  <a:solidFill>
                    <a:srgbClr val="CC00CC"/>
                  </a:solidFill>
                </a:ln>
                <a:solidFill>
                  <a:srgbClr val="301447"/>
                </a:solidFill>
                <a:effectLst>
                  <a:glow rad="254000">
                    <a:srgbClr val="CCFFFF"/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!</a:t>
            </a:r>
            <a:endParaRPr kumimoji="1" lang="ja-JP" altLang="en-US" sz="4000" b="1" dirty="0">
              <a:ln w="19050">
                <a:solidFill>
                  <a:srgbClr val="CC00CC"/>
                </a:solidFill>
              </a:ln>
              <a:solidFill>
                <a:srgbClr val="301447"/>
              </a:solidFill>
              <a:effectLst>
                <a:glow rad="254000">
                  <a:srgbClr val="CCFFFF"/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08BE8FE-2F2E-2063-A7BF-35FF323DF2AD}"/>
              </a:ext>
            </a:extLst>
          </p:cNvPr>
          <p:cNvSpPr txBox="1"/>
          <p:nvPr/>
        </p:nvSpPr>
        <p:spPr>
          <a:xfrm>
            <a:off x="7228725" y="3208995"/>
            <a:ext cx="9926550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Right"/>
              <a:lightRig rig="threePt" dir="t"/>
            </a:scene3d>
          </a:bodyPr>
          <a:lstStyle/>
          <a:p>
            <a:r>
              <a:rPr lang="ja-JP" altLang="en-US" sz="6000" b="1" dirty="0">
                <a:ln w="19050">
                  <a:solidFill>
                    <a:srgbClr val="CC00CC"/>
                  </a:solidFill>
                </a:ln>
                <a:solidFill>
                  <a:srgbClr val="631A68"/>
                </a:solidFill>
                <a:effectLst>
                  <a:glow rad="254000">
                    <a:srgbClr val="FFCCFF">
                      <a:alpha val="80784"/>
                    </a:srgb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新たな世界へ</a:t>
            </a:r>
            <a:r>
              <a:rPr lang="en-US" altLang="ja-JP" sz="6000" b="1" dirty="0">
                <a:ln w="19050">
                  <a:solidFill>
                    <a:srgbClr val="CC00CC"/>
                  </a:solidFill>
                </a:ln>
                <a:solidFill>
                  <a:srgbClr val="631A68"/>
                </a:solidFill>
                <a:effectLst>
                  <a:glow rad="254000">
                    <a:srgbClr val="FFCCFF">
                      <a:alpha val="80784"/>
                    </a:srgbClr>
                  </a:glo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!</a:t>
            </a:r>
            <a:endParaRPr kumimoji="1" lang="ja-JP" altLang="en-US" sz="6000" b="1" dirty="0">
              <a:ln w="19050">
                <a:solidFill>
                  <a:srgbClr val="CC00CC"/>
                </a:solidFill>
              </a:ln>
              <a:solidFill>
                <a:srgbClr val="631A68"/>
              </a:solidFill>
              <a:effectLst>
                <a:glow rad="254000">
                  <a:srgbClr val="FFCCFF">
                    <a:alpha val="80784"/>
                  </a:srgbClr>
                </a:glow>
              </a:effectLst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1734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A77016B0-B17F-465A-768D-61E1FD6EB8E1}"/>
              </a:ext>
            </a:extLst>
          </p:cNvPr>
          <p:cNvGrpSpPr/>
          <p:nvPr/>
        </p:nvGrpSpPr>
        <p:grpSpPr>
          <a:xfrm rot="5400000">
            <a:off x="10962514" y="979620"/>
            <a:ext cx="1784261" cy="541406"/>
            <a:chOff x="4686571" y="6234805"/>
            <a:chExt cx="1784261" cy="541406"/>
          </a:xfrm>
        </p:grpSpPr>
        <p:grpSp>
          <p:nvGrpSpPr>
            <p:cNvPr id="122" name="グループ化 121">
              <a:extLst>
                <a:ext uri="{FF2B5EF4-FFF2-40B4-BE49-F238E27FC236}">
                  <a16:creationId xmlns:a16="http://schemas.microsoft.com/office/drawing/2014/main" id="{62231D11-EF54-E156-32E9-13206927AE80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125" name="四角形: 角を丸くする 124">
                <a:extLst>
                  <a:ext uri="{FF2B5EF4-FFF2-40B4-BE49-F238E27FC236}">
                    <a16:creationId xmlns:a16="http://schemas.microsoft.com/office/drawing/2014/main" id="{F6F2F263-60F9-7F25-AE62-FE3ACF8ABB4C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6" name="四角形: 角を丸くする 125">
                <a:extLst>
                  <a:ext uri="{FF2B5EF4-FFF2-40B4-BE49-F238E27FC236}">
                    <a16:creationId xmlns:a16="http://schemas.microsoft.com/office/drawing/2014/main" id="{3477046D-111A-FDDC-C760-7B5C1FB6E587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23" name="楕円 122">
              <a:extLst>
                <a:ext uri="{FF2B5EF4-FFF2-40B4-BE49-F238E27FC236}">
                  <a16:creationId xmlns:a16="http://schemas.microsoft.com/office/drawing/2014/main" id="{3DDFD36D-C1A7-3DE3-94EA-760B9607CEFF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4" name="楕円 123">
              <a:extLst>
                <a:ext uri="{FF2B5EF4-FFF2-40B4-BE49-F238E27FC236}">
                  <a16:creationId xmlns:a16="http://schemas.microsoft.com/office/drawing/2014/main" id="{280C256E-60A4-EDAC-D38A-DBC11E3E5A74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" name="四角形: 上の 2 つの角を丸める 4">
            <a:extLst>
              <a:ext uri="{FF2B5EF4-FFF2-40B4-BE49-F238E27FC236}">
                <a16:creationId xmlns:a16="http://schemas.microsoft.com/office/drawing/2014/main" id="{4B0A5967-3B00-C7A3-A21A-410A5BA4E9D9}"/>
              </a:ext>
            </a:extLst>
          </p:cNvPr>
          <p:cNvSpPr/>
          <p:nvPr/>
        </p:nvSpPr>
        <p:spPr>
          <a:xfrm rot="10800000">
            <a:off x="6598" y="9399"/>
            <a:ext cx="4817109" cy="1135395"/>
          </a:xfrm>
          <a:prstGeom prst="round2Same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09" name="グループ化 108">
            <a:extLst>
              <a:ext uri="{FF2B5EF4-FFF2-40B4-BE49-F238E27FC236}">
                <a16:creationId xmlns:a16="http://schemas.microsoft.com/office/drawing/2014/main" id="{7D77B4D8-0F6C-302A-3DB1-EF22B867E48F}"/>
              </a:ext>
            </a:extLst>
          </p:cNvPr>
          <p:cNvGrpSpPr/>
          <p:nvPr/>
        </p:nvGrpSpPr>
        <p:grpSpPr>
          <a:xfrm rot="5400000">
            <a:off x="10987985" y="4559005"/>
            <a:ext cx="1784261" cy="541406"/>
            <a:chOff x="4686571" y="6234805"/>
            <a:chExt cx="1784261" cy="541406"/>
          </a:xfrm>
        </p:grpSpPr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BDCF5837-BFFC-D6B4-178C-CFCB8D35DA55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113" name="四角形: 角を丸くする 112">
                <a:extLst>
                  <a:ext uri="{FF2B5EF4-FFF2-40B4-BE49-F238E27FC236}">
                    <a16:creationId xmlns:a16="http://schemas.microsoft.com/office/drawing/2014/main" id="{4ECEA47A-671E-5842-3839-9D990B31EA95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4" name="四角形: 角を丸くする 113">
                <a:extLst>
                  <a:ext uri="{FF2B5EF4-FFF2-40B4-BE49-F238E27FC236}">
                    <a16:creationId xmlns:a16="http://schemas.microsoft.com/office/drawing/2014/main" id="{2C8BC280-8C7E-D402-3DA1-1EAC7BE2E033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11" name="楕円 110">
              <a:extLst>
                <a:ext uri="{FF2B5EF4-FFF2-40B4-BE49-F238E27FC236}">
                  <a16:creationId xmlns:a16="http://schemas.microsoft.com/office/drawing/2014/main" id="{11DF0194-63A4-43CE-8B77-1C8E3E690983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2" name="楕円 111">
              <a:extLst>
                <a:ext uri="{FF2B5EF4-FFF2-40B4-BE49-F238E27FC236}">
                  <a16:creationId xmlns:a16="http://schemas.microsoft.com/office/drawing/2014/main" id="{C8D4E13D-882B-B6FC-ED92-4F572F85A676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F3509F72-5016-4551-E44F-A7D17FDC933A}"/>
              </a:ext>
            </a:extLst>
          </p:cNvPr>
          <p:cNvGrpSpPr/>
          <p:nvPr/>
        </p:nvGrpSpPr>
        <p:grpSpPr>
          <a:xfrm>
            <a:off x="9503680" y="6234805"/>
            <a:ext cx="1784261" cy="541406"/>
            <a:chOff x="4686571" y="6234805"/>
            <a:chExt cx="1784261" cy="541406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87935CE1-EFBC-FFF7-46FB-427E262A4A11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107" name="四角形: 角を丸くする 106">
                <a:extLst>
                  <a:ext uri="{FF2B5EF4-FFF2-40B4-BE49-F238E27FC236}">
                    <a16:creationId xmlns:a16="http://schemas.microsoft.com/office/drawing/2014/main" id="{FDEB06EA-8868-7548-E8A6-EE14AFA29378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8" name="四角形: 角を丸くする 107">
                <a:extLst>
                  <a:ext uri="{FF2B5EF4-FFF2-40B4-BE49-F238E27FC236}">
                    <a16:creationId xmlns:a16="http://schemas.microsoft.com/office/drawing/2014/main" id="{E0DFAB3F-F17F-EE77-1F34-6A561670F3E9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05" name="楕円 104">
              <a:extLst>
                <a:ext uri="{FF2B5EF4-FFF2-40B4-BE49-F238E27FC236}">
                  <a16:creationId xmlns:a16="http://schemas.microsoft.com/office/drawing/2014/main" id="{2E6E054B-6494-D2B0-AF56-3FDE6D3D1E15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06" name="楕円 105">
              <a:extLst>
                <a:ext uri="{FF2B5EF4-FFF2-40B4-BE49-F238E27FC236}">
                  <a16:creationId xmlns:a16="http://schemas.microsoft.com/office/drawing/2014/main" id="{E6A65794-F07B-1576-0D61-DACA8D9D830E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92B86BE-0B50-9883-13EE-92FE56B3D30A}"/>
              </a:ext>
            </a:extLst>
          </p:cNvPr>
          <p:cNvSpPr txBox="1"/>
          <p:nvPr/>
        </p:nvSpPr>
        <p:spPr>
          <a:xfrm>
            <a:off x="522383" y="214521"/>
            <a:ext cx="3630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ln>
                  <a:solidFill>
                    <a:srgbClr val="CC00CC"/>
                  </a:solidFill>
                </a:ln>
                <a:effectLst>
                  <a:glow rad="1270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ゲーム概要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827A5C4-7CA6-0154-56F1-6C929093D44C}"/>
              </a:ext>
            </a:extLst>
          </p:cNvPr>
          <p:cNvSpPr txBox="1"/>
          <p:nvPr/>
        </p:nvSpPr>
        <p:spPr>
          <a:xfrm>
            <a:off x="0" y="1426779"/>
            <a:ext cx="121448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8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△ゲームルール</a:t>
            </a:r>
            <a:endParaRPr lang="en-US" altLang="ja-JP" sz="48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pPr algn="ctr"/>
            <a:r>
              <a:rPr lang="ja-JP" altLang="en-US" sz="60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反発</a:t>
            </a:r>
            <a:r>
              <a:rPr lang="ja-JP" altLang="en-US" sz="36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を利用してゴールを目指せ！</a:t>
            </a:r>
            <a:endParaRPr lang="en-US" altLang="ja-JP" sz="36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44" name="フリーフォーム: 図形 43">
            <a:extLst>
              <a:ext uri="{FF2B5EF4-FFF2-40B4-BE49-F238E27FC236}">
                <a16:creationId xmlns:a16="http://schemas.microsoft.com/office/drawing/2014/main" id="{6EFD3766-173C-45A7-7424-D301E82063D0}"/>
              </a:ext>
            </a:extLst>
          </p:cNvPr>
          <p:cNvSpPr>
            <a:spLocks noChangeAspect="1"/>
          </p:cNvSpPr>
          <p:nvPr/>
        </p:nvSpPr>
        <p:spPr>
          <a:xfrm>
            <a:off x="8987471" y="4209404"/>
            <a:ext cx="2683312" cy="2055879"/>
          </a:xfrm>
          <a:custGeom>
            <a:avLst/>
            <a:gdLst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38911 w 3112851"/>
              <a:gd name="connsiteY5" fmla="*/ 680936 h 2607013"/>
              <a:gd name="connsiteX6" fmla="*/ 0 w 3112851"/>
              <a:gd name="connsiteY6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0 w 3112851"/>
              <a:gd name="connsiteY5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324910 h 2607013"/>
              <a:gd name="connsiteX5" fmla="*/ 0 w 3112851"/>
              <a:gd name="connsiteY5" fmla="*/ 642025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733472 w 2996119"/>
              <a:gd name="connsiteY3" fmla="*/ 0 h 2607013"/>
              <a:gd name="connsiteX4" fmla="*/ 865762 w 2996119"/>
              <a:gd name="connsiteY4" fmla="*/ 2324910 h 2607013"/>
              <a:gd name="connsiteX5" fmla="*/ 0 w 2996119"/>
              <a:gd name="connsiteY5" fmla="*/ 398833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823361 w 2996119"/>
              <a:gd name="connsiteY3" fmla="*/ 111940 h 2607013"/>
              <a:gd name="connsiteX4" fmla="*/ 2733472 w 2996119"/>
              <a:gd name="connsiteY4" fmla="*/ 0 h 2607013"/>
              <a:gd name="connsiteX5" fmla="*/ 865762 w 2996119"/>
              <a:gd name="connsiteY5" fmla="*/ 2324910 h 2607013"/>
              <a:gd name="connsiteX6" fmla="*/ 0 w 2996119"/>
              <a:gd name="connsiteY6" fmla="*/ 398833 h 2607013"/>
              <a:gd name="connsiteX0" fmla="*/ 0 w 2996119"/>
              <a:gd name="connsiteY0" fmla="*/ 2109011 h 4317191"/>
              <a:gd name="connsiteX1" fmla="*/ 817123 w 2996119"/>
              <a:gd name="connsiteY1" fmla="*/ 4317191 h 4317191"/>
              <a:gd name="connsiteX2" fmla="*/ 2996119 w 2996119"/>
              <a:gd name="connsiteY2" fmla="*/ 2011735 h 4317191"/>
              <a:gd name="connsiteX3" fmla="*/ 2334656 w 2996119"/>
              <a:gd name="connsiteY3" fmla="*/ 0 h 4317191"/>
              <a:gd name="connsiteX4" fmla="*/ 2733472 w 2996119"/>
              <a:gd name="connsiteY4" fmla="*/ 1710178 h 4317191"/>
              <a:gd name="connsiteX5" fmla="*/ 865762 w 2996119"/>
              <a:gd name="connsiteY5" fmla="*/ 4035088 h 4317191"/>
              <a:gd name="connsiteX6" fmla="*/ 0 w 2996119"/>
              <a:gd name="connsiteY6" fmla="*/ 2109011 h 4317191"/>
              <a:gd name="connsiteX0" fmla="*/ 0 w 2996119"/>
              <a:gd name="connsiteY0" fmla="*/ 3119458 h 5327638"/>
              <a:gd name="connsiteX1" fmla="*/ 817123 w 2996119"/>
              <a:gd name="connsiteY1" fmla="*/ 5327638 h 5327638"/>
              <a:gd name="connsiteX2" fmla="*/ 2996119 w 2996119"/>
              <a:gd name="connsiteY2" fmla="*/ 3022182 h 5327638"/>
              <a:gd name="connsiteX3" fmla="*/ 674611 w 2996119"/>
              <a:gd name="connsiteY3" fmla="*/ 0 h 5327638"/>
              <a:gd name="connsiteX4" fmla="*/ 2733472 w 2996119"/>
              <a:gd name="connsiteY4" fmla="*/ 2720625 h 5327638"/>
              <a:gd name="connsiteX5" fmla="*/ 865762 w 2996119"/>
              <a:gd name="connsiteY5" fmla="*/ 5045535 h 5327638"/>
              <a:gd name="connsiteX6" fmla="*/ 0 w 2996119"/>
              <a:gd name="connsiteY6" fmla="*/ 3119458 h 5327638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551857 w 2996119"/>
              <a:gd name="connsiteY3" fmla="*/ 0 h 5087450"/>
              <a:gd name="connsiteX4" fmla="*/ 2733472 w 2996119"/>
              <a:gd name="connsiteY4" fmla="*/ 2480437 h 5087450"/>
              <a:gd name="connsiteX5" fmla="*/ 865762 w 2996119"/>
              <a:gd name="connsiteY5" fmla="*/ 4805347 h 5087450"/>
              <a:gd name="connsiteX6" fmla="*/ 0 w 2996119"/>
              <a:gd name="connsiteY6" fmla="*/ 2879270 h 5087450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761302 w 2996119"/>
              <a:gd name="connsiteY3" fmla="*/ 1275483 h 5087450"/>
              <a:gd name="connsiteX4" fmla="*/ 2551857 w 2996119"/>
              <a:gd name="connsiteY4" fmla="*/ 0 h 5087450"/>
              <a:gd name="connsiteX5" fmla="*/ 2733472 w 2996119"/>
              <a:gd name="connsiteY5" fmla="*/ 2480437 h 5087450"/>
              <a:gd name="connsiteX6" fmla="*/ 865762 w 2996119"/>
              <a:gd name="connsiteY6" fmla="*/ 4805347 h 5087450"/>
              <a:gd name="connsiteX7" fmla="*/ 0 w 2996119"/>
              <a:gd name="connsiteY7" fmla="*/ 2879270 h 5087450"/>
              <a:gd name="connsiteX0" fmla="*/ 0 w 2996119"/>
              <a:gd name="connsiteY0" fmla="*/ 3318234 h 5526414"/>
              <a:gd name="connsiteX1" fmla="*/ 817123 w 2996119"/>
              <a:gd name="connsiteY1" fmla="*/ 5526414 h 5526414"/>
              <a:gd name="connsiteX2" fmla="*/ 2996119 w 2996119"/>
              <a:gd name="connsiteY2" fmla="*/ 3220958 h 5526414"/>
              <a:gd name="connsiteX3" fmla="*/ 2893175 w 2996119"/>
              <a:gd name="connsiteY3" fmla="*/ 0 h 5526414"/>
              <a:gd name="connsiteX4" fmla="*/ 2551857 w 2996119"/>
              <a:gd name="connsiteY4" fmla="*/ 438964 h 5526414"/>
              <a:gd name="connsiteX5" fmla="*/ 2733472 w 2996119"/>
              <a:gd name="connsiteY5" fmla="*/ 2919401 h 5526414"/>
              <a:gd name="connsiteX6" fmla="*/ 865762 w 2996119"/>
              <a:gd name="connsiteY6" fmla="*/ 5244311 h 5526414"/>
              <a:gd name="connsiteX7" fmla="*/ 0 w 2996119"/>
              <a:gd name="connsiteY7" fmla="*/ 3318234 h 5526414"/>
              <a:gd name="connsiteX0" fmla="*/ 133818 w 3129937"/>
              <a:gd name="connsiteY0" fmla="*/ 3474703 h 5682883"/>
              <a:gd name="connsiteX1" fmla="*/ 950941 w 3129937"/>
              <a:gd name="connsiteY1" fmla="*/ 5682883 h 5682883"/>
              <a:gd name="connsiteX2" fmla="*/ 3129937 w 3129937"/>
              <a:gd name="connsiteY2" fmla="*/ 3377427 h 5682883"/>
              <a:gd name="connsiteX3" fmla="*/ 3026993 w 3129937"/>
              <a:gd name="connsiteY3" fmla="*/ 156469 h 5682883"/>
              <a:gd name="connsiteX4" fmla="*/ 0 w 3129937"/>
              <a:gd name="connsiteY4" fmla="*/ 0 h 5682883"/>
              <a:gd name="connsiteX5" fmla="*/ 2867290 w 3129937"/>
              <a:gd name="connsiteY5" fmla="*/ 3075870 h 5682883"/>
              <a:gd name="connsiteX6" fmla="*/ 999580 w 3129937"/>
              <a:gd name="connsiteY6" fmla="*/ 5400780 h 5682883"/>
              <a:gd name="connsiteX7" fmla="*/ 133818 w 3129937"/>
              <a:gd name="connsiteY7" fmla="*/ 3474703 h 5682883"/>
              <a:gd name="connsiteX0" fmla="*/ 133818 w 3129937"/>
              <a:gd name="connsiteY0" fmla="*/ 4274062 h 6482242"/>
              <a:gd name="connsiteX1" fmla="*/ 950941 w 3129937"/>
              <a:gd name="connsiteY1" fmla="*/ 6482242 h 6482242"/>
              <a:gd name="connsiteX2" fmla="*/ 3129937 w 3129937"/>
              <a:gd name="connsiteY2" fmla="*/ 4176786 h 6482242"/>
              <a:gd name="connsiteX3" fmla="*/ 1133812 w 3129937"/>
              <a:gd name="connsiteY3" fmla="*/ 0 h 6482242"/>
              <a:gd name="connsiteX4" fmla="*/ 0 w 3129937"/>
              <a:gd name="connsiteY4" fmla="*/ 799359 h 6482242"/>
              <a:gd name="connsiteX5" fmla="*/ 2867290 w 3129937"/>
              <a:gd name="connsiteY5" fmla="*/ 3875229 h 6482242"/>
              <a:gd name="connsiteX6" fmla="*/ 999580 w 3129937"/>
              <a:gd name="connsiteY6" fmla="*/ 6200139 h 6482242"/>
              <a:gd name="connsiteX7" fmla="*/ 133818 w 3129937"/>
              <a:gd name="connsiteY7" fmla="*/ 4274062 h 6482242"/>
              <a:gd name="connsiteX0" fmla="*/ 133818 w 3320723"/>
              <a:gd name="connsiteY0" fmla="*/ 4274062 h 6482242"/>
              <a:gd name="connsiteX1" fmla="*/ 950941 w 3320723"/>
              <a:gd name="connsiteY1" fmla="*/ 6482242 h 6482242"/>
              <a:gd name="connsiteX2" fmla="*/ 3320723 w 3320723"/>
              <a:gd name="connsiteY2" fmla="*/ 3910407 h 6482242"/>
              <a:gd name="connsiteX3" fmla="*/ 1133812 w 3320723"/>
              <a:gd name="connsiteY3" fmla="*/ 0 h 6482242"/>
              <a:gd name="connsiteX4" fmla="*/ 0 w 3320723"/>
              <a:gd name="connsiteY4" fmla="*/ 799359 h 6482242"/>
              <a:gd name="connsiteX5" fmla="*/ 2867290 w 3320723"/>
              <a:gd name="connsiteY5" fmla="*/ 3875229 h 6482242"/>
              <a:gd name="connsiteX6" fmla="*/ 999580 w 3320723"/>
              <a:gd name="connsiteY6" fmla="*/ 6200139 h 6482242"/>
              <a:gd name="connsiteX7" fmla="*/ 133818 w 3320723"/>
              <a:gd name="connsiteY7" fmla="*/ 4274062 h 6482242"/>
              <a:gd name="connsiteX0" fmla="*/ 0 w 3186905"/>
              <a:gd name="connsiteY0" fmla="*/ 4274062 h 6482242"/>
              <a:gd name="connsiteX1" fmla="*/ 817123 w 3186905"/>
              <a:gd name="connsiteY1" fmla="*/ 6482242 h 6482242"/>
              <a:gd name="connsiteX2" fmla="*/ 3186905 w 3186905"/>
              <a:gd name="connsiteY2" fmla="*/ 3910407 h 6482242"/>
              <a:gd name="connsiteX3" fmla="*/ 999994 w 3186905"/>
              <a:gd name="connsiteY3" fmla="*/ 0 h 6482242"/>
              <a:gd name="connsiteX4" fmla="*/ 2733472 w 3186905"/>
              <a:gd name="connsiteY4" fmla="*/ 3875229 h 6482242"/>
              <a:gd name="connsiteX5" fmla="*/ 865762 w 3186905"/>
              <a:gd name="connsiteY5" fmla="*/ 6200139 h 6482242"/>
              <a:gd name="connsiteX6" fmla="*/ 0 w 3186905"/>
              <a:gd name="connsiteY6" fmla="*/ 4274062 h 6482242"/>
              <a:gd name="connsiteX0" fmla="*/ 0 w 3186905"/>
              <a:gd name="connsiteY0" fmla="*/ 398833 h 2607013"/>
              <a:gd name="connsiteX1" fmla="*/ 817123 w 3186905"/>
              <a:gd name="connsiteY1" fmla="*/ 2607013 h 2607013"/>
              <a:gd name="connsiteX2" fmla="*/ 3186905 w 3186905"/>
              <a:gd name="connsiteY2" fmla="*/ 35178 h 2607013"/>
              <a:gd name="connsiteX3" fmla="*/ 2733472 w 3186905"/>
              <a:gd name="connsiteY3" fmla="*/ 0 h 2607013"/>
              <a:gd name="connsiteX4" fmla="*/ 865762 w 3186905"/>
              <a:gd name="connsiteY4" fmla="*/ 2324910 h 2607013"/>
              <a:gd name="connsiteX5" fmla="*/ 0 w 3186905"/>
              <a:gd name="connsiteY5" fmla="*/ 398833 h 2607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6905" h="2607013">
                <a:moveTo>
                  <a:pt x="0" y="398833"/>
                </a:moveTo>
                <a:lnTo>
                  <a:pt x="817123" y="2607013"/>
                </a:lnTo>
                <a:lnTo>
                  <a:pt x="3186905" y="35178"/>
                </a:lnTo>
                <a:lnTo>
                  <a:pt x="2733472" y="0"/>
                </a:lnTo>
                <a:lnTo>
                  <a:pt x="865762" y="2324910"/>
                </a:lnTo>
                <a:lnTo>
                  <a:pt x="0" y="398833"/>
                </a:lnTo>
                <a:close/>
              </a:path>
            </a:pathLst>
          </a:custGeom>
          <a:solidFill>
            <a:srgbClr val="00B0F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00000000-0008-0000-0000-000018000000}"/>
              </a:ext>
            </a:extLst>
          </p:cNvPr>
          <p:cNvGrpSpPr>
            <a:grpSpLocks noChangeAspect="1"/>
          </p:cNvGrpSpPr>
          <p:nvPr/>
        </p:nvGrpSpPr>
        <p:grpSpPr>
          <a:xfrm rot="539191">
            <a:off x="7486780" y="4442265"/>
            <a:ext cx="942207" cy="1227993"/>
            <a:chOff x="415295" y="203865"/>
            <a:chExt cx="1069609" cy="1484589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00000000-0008-0000-0000-00001900000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5295" y="203865"/>
              <a:ext cx="1069609" cy="1484589"/>
              <a:chOff x="415295" y="203865"/>
              <a:chExt cx="1912621" cy="2659379"/>
            </a:xfrm>
          </p:grpSpPr>
          <p:sp>
            <p:nvSpPr>
              <p:cNvPr id="65" name="楕円 64">
                <a:extLst>
                  <a:ext uri="{FF2B5EF4-FFF2-40B4-BE49-F238E27FC236}">
                    <a16:creationId xmlns:a16="http://schemas.microsoft.com/office/drawing/2014/main" id="{00000000-0008-0000-0000-00001B000000}"/>
                  </a:ext>
                </a:extLst>
              </p:cNvPr>
              <p:cNvSpPr/>
              <p:nvPr/>
            </p:nvSpPr>
            <p:spPr>
              <a:xfrm rot="1799354">
                <a:off x="1141887" y="755000"/>
                <a:ext cx="466380" cy="56558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66" name="楕円 65">
                <a:extLst>
                  <a:ext uri="{FF2B5EF4-FFF2-40B4-BE49-F238E27FC236}">
                    <a16:creationId xmlns:a16="http://schemas.microsoft.com/office/drawing/2014/main" id="{00000000-0008-0000-0000-00001C000000}"/>
                  </a:ext>
                </a:extLst>
              </p:cNvPr>
              <p:cNvSpPr/>
              <p:nvPr/>
            </p:nvSpPr>
            <p:spPr>
              <a:xfrm rot="475504">
                <a:off x="825267" y="1048824"/>
                <a:ext cx="794461" cy="123248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67" name="楕円 66">
                <a:extLst>
                  <a:ext uri="{FF2B5EF4-FFF2-40B4-BE49-F238E27FC236}">
                    <a16:creationId xmlns:a16="http://schemas.microsoft.com/office/drawing/2014/main" id="{00000000-0008-0000-0000-00001D000000}"/>
                  </a:ext>
                </a:extLst>
              </p:cNvPr>
              <p:cNvSpPr/>
              <p:nvPr/>
            </p:nvSpPr>
            <p:spPr>
              <a:xfrm rot="6067396">
                <a:off x="1440287" y="392099"/>
                <a:ext cx="484613" cy="61531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68" name="円弧 67">
                <a:extLst>
                  <a:ext uri="{FF2B5EF4-FFF2-40B4-BE49-F238E27FC236}">
                    <a16:creationId xmlns:a16="http://schemas.microsoft.com/office/drawing/2014/main" id="{00000000-0008-0000-0000-00001E000000}"/>
                  </a:ext>
                </a:extLst>
              </p:cNvPr>
              <p:cNvSpPr/>
              <p:nvPr/>
            </p:nvSpPr>
            <p:spPr>
              <a:xfrm rot="17802758">
                <a:off x="1733556" y="440086"/>
                <a:ext cx="609600" cy="579120"/>
              </a:xfrm>
              <a:prstGeom prst="arc">
                <a:avLst/>
              </a:prstGeom>
              <a:ln w="476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69" name="円弧 68">
                <a:extLst>
                  <a:ext uri="{FF2B5EF4-FFF2-40B4-BE49-F238E27FC236}">
                    <a16:creationId xmlns:a16="http://schemas.microsoft.com/office/drawing/2014/main" id="{00000000-0008-0000-0000-00001F000000}"/>
                  </a:ext>
                </a:extLst>
              </p:cNvPr>
              <p:cNvSpPr/>
              <p:nvPr/>
            </p:nvSpPr>
            <p:spPr>
              <a:xfrm rot="17802758">
                <a:off x="1672595" y="302926"/>
                <a:ext cx="609600" cy="579120"/>
              </a:xfrm>
              <a:prstGeom prst="arc">
                <a:avLst/>
              </a:prstGeom>
              <a:ln w="476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00000000-0008-0000-0000-000020000000}"/>
                  </a:ext>
                </a:extLst>
              </p:cNvPr>
              <p:cNvGrpSpPr/>
              <p:nvPr/>
            </p:nvGrpSpPr>
            <p:grpSpPr>
              <a:xfrm>
                <a:off x="1604016" y="539145"/>
                <a:ext cx="144780" cy="266700"/>
                <a:chOff x="1604016" y="539145"/>
                <a:chExt cx="144780" cy="266700"/>
              </a:xfrm>
            </p:grpSpPr>
            <p:sp>
              <p:nvSpPr>
                <p:cNvPr id="75" name="楕円 74">
                  <a:extLst>
                    <a:ext uri="{FF2B5EF4-FFF2-40B4-BE49-F238E27FC236}">
                      <a16:creationId xmlns:a16="http://schemas.microsoft.com/office/drawing/2014/main" id="{00000000-0008-0000-0000-000025000000}"/>
                    </a:ext>
                  </a:extLst>
                </p:cNvPr>
                <p:cNvSpPr/>
                <p:nvPr/>
              </p:nvSpPr>
              <p:spPr>
                <a:xfrm>
                  <a:off x="1604016" y="539145"/>
                  <a:ext cx="144780" cy="2667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ja-JP" altLang="en-US" sz="1100"/>
                </a:p>
              </p:txBody>
            </p:sp>
            <p:sp>
              <p:nvSpPr>
                <p:cNvPr id="76" name="楕円 75">
                  <a:extLst>
                    <a:ext uri="{FF2B5EF4-FFF2-40B4-BE49-F238E27FC236}">
                      <a16:creationId xmlns:a16="http://schemas.microsoft.com/office/drawing/2014/main" id="{00000000-0008-0000-0000-000026000000}"/>
                    </a:ext>
                  </a:extLst>
                </p:cNvPr>
                <p:cNvSpPr/>
                <p:nvPr/>
              </p:nvSpPr>
              <p:spPr>
                <a:xfrm>
                  <a:off x="1611636" y="554385"/>
                  <a:ext cx="91440" cy="1143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ja-JP" altLang="en-US" sz="1100"/>
                </a:p>
              </p:txBody>
            </p:sp>
          </p:grpSp>
          <p:sp>
            <p:nvSpPr>
              <p:cNvPr id="71" name="涙形 70">
                <a:extLst>
                  <a:ext uri="{FF2B5EF4-FFF2-40B4-BE49-F238E27FC236}">
                    <a16:creationId xmlns:a16="http://schemas.microsoft.com/office/drawing/2014/main" id="{00000000-0008-0000-0000-000021000000}"/>
                  </a:ext>
                </a:extLst>
              </p:cNvPr>
              <p:cNvSpPr/>
              <p:nvPr/>
            </p:nvSpPr>
            <p:spPr>
              <a:xfrm rot="5400000">
                <a:off x="499115" y="226725"/>
                <a:ext cx="647700" cy="815340"/>
              </a:xfrm>
              <a:prstGeom prst="teardrop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72" name="涙形 71">
                <a:extLst>
                  <a:ext uri="{FF2B5EF4-FFF2-40B4-BE49-F238E27FC236}">
                    <a16:creationId xmlns:a16="http://schemas.microsoft.com/office/drawing/2014/main" id="{00000000-0008-0000-0000-000022000000}"/>
                  </a:ext>
                </a:extLst>
              </p:cNvPr>
              <p:cNvSpPr/>
              <p:nvPr/>
            </p:nvSpPr>
            <p:spPr>
              <a:xfrm rot="6610688">
                <a:off x="651515" y="120045"/>
                <a:ext cx="647700" cy="815340"/>
              </a:xfrm>
              <a:prstGeom prst="teardrop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73" name="円弧 72">
                <a:extLst>
                  <a:ext uri="{FF2B5EF4-FFF2-40B4-BE49-F238E27FC236}">
                    <a16:creationId xmlns:a16="http://schemas.microsoft.com/office/drawing/2014/main" id="{00000000-0008-0000-0000-000023000000}"/>
                  </a:ext>
                </a:extLst>
              </p:cNvPr>
              <p:cNvSpPr/>
              <p:nvPr/>
            </p:nvSpPr>
            <p:spPr>
              <a:xfrm rot="19911016">
                <a:off x="1283973" y="1011586"/>
                <a:ext cx="609600" cy="579120"/>
              </a:xfrm>
              <a:prstGeom prst="arc">
                <a:avLst/>
              </a:prstGeom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74" name="二等辺三角形 73">
                <a:extLst>
                  <a:ext uri="{FF2B5EF4-FFF2-40B4-BE49-F238E27FC236}">
                    <a16:creationId xmlns:a16="http://schemas.microsoft.com/office/drawing/2014/main" id="{00000000-0008-0000-0000-000024000000}"/>
                  </a:ext>
                </a:extLst>
              </p:cNvPr>
              <p:cNvSpPr/>
              <p:nvPr/>
            </p:nvSpPr>
            <p:spPr>
              <a:xfrm rot="11109322">
                <a:off x="979174" y="2207924"/>
                <a:ext cx="236220" cy="655320"/>
              </a:xfrm>
              <a:prstGeom prst="triangl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</p:grpSp>
        <p:sp>
          <p:nvSpPr>
            <p:cNvPr id="64" name="フローチャート: 論理積ゲート 63">
              <a:extLst>
                <a:ext uri="{FF2B5EF4-FFF2-40B4-BE49-F238E27FC236}">
                  <a16:creationId xmlns:a16="http://schemas.microsoft.com/office/drawing/2014/main" id="{00000000-0008-0000-0000-00001A000000}"/>
                </a:ext>
              </a:extLst>
            </p:cNvPr>
            <p:cNvSpPr/>
            <p:nvPr/>
          </p:nvSpPr>
          <p:spPr>
            <a:xfrm rot="17890039">
              <a:off x="1115803" y="205244"/>
              <a:ext cx="136848" cy="308021"/>
            </a:xfrm>
            <a:prstGeom prst="flowChartDelay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</p:grpSp>
      <p:sp>
        <p:nvSpPr>
          <p:cNvPr id="86" name="フリーフォーム: 図形 85">
            <a:extLst>
              <a:ext uri="{FF2B5EF4-FFF2-40B4-BE49-F238E27FC236}">
                <a16:creationId xmlns:a16="http://schemas.microsoft.com/office/drawing/2014/main" id="{C56B8E6B-2959-461F-EF70-0311D2EE08EC}"/>
              </a:ext>
            </a:extLst>
          </p:cNvPr>
          <p:cNvSpPr/>
          <p:nvPr/>
        </p:nvSpPr>
        <p:spPr>
          <a:xfrm rot="16558495">
            <a:off x="9354389" y="6249231"/>
            <a:ext cx="619006" cy="620414"/>
          </a:xfrm>
          <a:custGeom>
            <a:avLst/>
            <a:gdLst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1030884 w 1030884"/>
              <a:gd name="connsiteY12" fmla="*/ 407694 h 861982"/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13" fmla="*/ 1030884 w 1030884"/>
              <a:gd name="connsiteY13" fmla="*/ 407694 h 861982"/>
              <a:gd name="connsiteX0" fmla="*/ 877965 w 1030884"/>
              <a:gd name="connsiteY0" fmla="*/ 515755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0" fmla="*/ 877965 w 937696"/>
              <a:gd name="connsiteY0" fmla="*/ 515755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77965 w 937696"/>
              <a:gd name="connsiteY11" fmla="*/ 515755 h 861982"/>
              <a:gd name="connsiteX0" fmla="*/ 902555 w 937696"/>
              <a:gd name="connsiteY0" fmla="*/ 666102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902555 w 937696"/>
              <a:gd name="connsiteY11" fmla="*/ 666102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696" h="861982">
                <a:moveTo>
                  <a:pt x="861572" y="628516"/>
                </a:moveTo>
                <a:cubicBezTo>
                  <a:pt x="673844" y="409393"/>
                  <a:pt x="813965" y="423308"/>
                  <a:pt x="937696" y="331980"/>
                </a:cubicBezTo>
                <a:lnTo>
                  <a:pt x="599893" y="0"/>
                </a:lnTo>
                <a:lnTo>
                  <a:pt x="733849" y="320331"/>
                </a:lnTo>
                <a:lnTo>
                  <a:pt x="407694" y="343628"/>
                </a:lnTo>
                <a:lnTo>
                  <a:pt x="646486" y="378573"/>
                </a:lnTo>
                <a:lnTo>
                  <a:pt x="0" y="547475"/>
                </a:lnTo>
                <a:lnTo>
                  <a:pt x="623189" y="559123"/>
                </a:lnTo>
                <a:lnTo>
                  <a:pt x="594068" y="594069"/>
                </a:lnTo>
                <a:lnTo>
                  <a:pt x="646486" y="594069"/>
                </a:lnTo>
                <a:lnTo>
                  <a:pt x="419342" y="861982"/>
                </a:lnTo>
                <a:lnTo>
                  <a:pt x="861572" y="628516"/>
                </a:lnTo>
                <a:close/>
              </a:path>
            </a:pathLst>
          </a:cu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F5605C65-E8D3-A8E6-EB29-C9B7FB6C6792}"/>
              </a:ext>
            </a:extLst>
          </p:cNvPr>
          <p:cNvGrpSpPr/>
          <p:nvPr/>
        </p:nvGrpSpPr>
        <p:grpSpPr>
          <a:xfrm>
            <a:off x="2904205" y="6234805"/>
            <a:ext cx="1784261" cy="541406"/>
            <a:chOff x="7577847" y="4732506"/>
            <a:chExt cx="2732656" cy="792805"/>
          </a:xfrm>
          <a:solidFill>
            <a:schemeClr val="accent2">
              <a:lumMod val="75000"/>
            </a:schemeClr>
          </a:solidFill>
        </p:grpSpPr>
        <p:sp>
          <p:nvSpPr>
            <p:cNvPr id="98" name="四角形: 角を丸くする 97">
              <a:extLst>
                <a:ext uri="{FF2B5EF4-FFF2-40B4-BE49-F238E27FC236}">
                  <a16:creationId xmlns:a16="http://schemas.microsoft.com/office/drawing/2014/main" id="{CA8D9B65-CC50-8503-6288-846E796C6D89}"/>
                </a:ext>
              </a:extLst>
            </p:cNvPr>
            <p:cNvSpPr/>
            <p:nvPr/>
          </p:nvSpPr>
          <p:spPr>
            <a:xfrm>
              <a:off x="7577847" y="4732506"/>
              <a:ext cx="2732656" cy="792805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9" name="四角形: 角を丸くする 98">
              <a:extLst>
                <a:ext uri="{FF2B5EF4-FFF2-40B4-BE49-F238E27FC236}">
                  <a16:creationId xmlns:a16="http://schemas.microsoft.com/office/drawing/2014/main" id="{804A987C-D131-32A9-4D8C-C39B8979B67F}"/>
                </a:ext>
              </a:extLst>
            </p:cNvPr>
            <p:cNvSpPr/>
            <p:nvPr/>
          </p:nvSpPr>
          <p:spPr>
            <a:xfrm>
              <a:off x="7716900" y="4872518"/>
              <a:ext cx="2454550" cy="51278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2" name="グループ化 101">
            <a:extLst>
              <a:ext uri="{FF2B5EF4-FFF2-40B4-BE49-F238E27FC236}">
                <a16:creationId xmlns:a16="http://schemas.microsoft.com/office/drawing/2014/main" id="{CA578951-6F42-5271-1082-E8D647C27F36}"/>
              </a:ext>
            </a:extLst>
          </p:cNvPr>
          <p:cNvGrpSpPr/>
          <p:nvPr/>
        </p:nvGrpSpPr>
        <p:grpSpPr>
          <a:xfrm>
            <a:off x="4686571" y="6234805"/>
            <a:ext cx="1784261" cy="541406"/>
            <a:chOff x="4686571" y="6234805"/>
            <a:chExt cx="1784261" cy="541406"/>
          </a:xfrm>
        </p:grpSpPr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734BFEC-714B-2B2E-879F-DBD98E608F2E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88" name="四角形: 角を丸くする 87">
                <a:extLst>
                  <a:ext uri="{FF2B5EF4-FFF2-40B4-BE49-F238E27FC236}">
                    <a16:creationId xmlns:a16="http://schemas.microsoft.com/office/drawing/2014/main" id="{F557AFE0-C8C7-E53E-E415-D05C62529983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9" name="四角形: 角を丸くする 88">
                <a:extLst>
                  <a:ext uri="{FF2B5EF4-FFF2-40B4-BE49-F238E27FC236}">
                    <a16:creationId xmlns:a16="http://schemas.microsoft.com/office/drawing/2014/main" id="{AAEA8097-9D28-955B-E122-F16D04F4907B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00" name="楕円 99">
              <a:extLst>
                <a:ext uri="{FF2B5EF4-FFF2-40B4-BE49-F238E27FC236}">
                  <a16:creationId xmlns:a16="http://schemas.microsoft.com/office/drawing/2014/main" id="{8A1E6739-CC83-80E5-39C5-6A09EF1CA0AB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01" name="楕円 100">
              <a:extLst>
                <a:ext uri="{FF2B5EF4-FFF2-40B4-BE49-F238E27FC236}">
                  <a16:creationId xmlns:a16="http://schemas.microsoft.com/office/drawing/2014/main" id="{968852CB-6C5B-4667-7F6B-EFA4FDA16AE1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5" name="グループ化 114">
            <a:extLst>
              <a:ext uri="{FF2B5EF4-FFF2-40B4-BE49-F238E27FC236}">
                <a16:creationId xmlns:a16="http://schemas.microsoft.com/office/drawing/2014/main" id="{339CFD7F-6F36-85EB-0011-9E4CE4BBBA42}"/>
              </a:ext>
            </a:extLst>
          </p:cNvPr>
          <p:cNvGrpSpPr/>
          <p:nvPr/>
        </p:nvGrpSpPr>
        <p:grpSpPr>
          <a:xfrm rot="5400000">
            <a:off x="10981969" y="2769509"/>
            <a:ext cx="1784261" cy="541406"/>
            <a:chOff x="4686571" y="6234805"/>
            <a:chExt cx="1784261" cy="541406"/>
          </a:xfrm>
        </p:grpSpPr>
        <p:grpSp>
          <p:nvGrpSpPr>
            <p:cNvPr id="116" name="グループ化 115">
              <a:extLst>
                <a:ext uri="{FF2B5EF4-FFF2-40B4-BE49-F238E27FC236}">
                  <a16:creationId xmlns:a16="http://schemas.microsoft.com/office/drawing/2014/main" id="{D653BB0F-874F-D85B-9C6F-0495007F2A79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119" name="四角形: 角を丸くする 118">
                <a:extLst>
                  <a:ext uri="{FF2B5EF4-FFF2-40B4-BE49-F238E27FC236}">
                    <a16:creationId xmlns:a16="http://schemas.microsoft.com/office/drawing/2014/main" id="{6B11AB84-B785-3857-68A0-716D57CDB41E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0" name="四角形: 角を丸くする 119">
                <a:extLst>
                  <a:ext uri="{FF2B5EF4-FFF2-40B4-BE49-F238E27FC236}">
                    <a16:creationId xmlns:a16="http://schemas.microsoft.com/office/drawing/2014/main" id="{5BCC620E-BC71-C74C-69BB-77905AC75C69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17" name="楕円 116">
              <a:extLst>
                <a:ext uri="{FF2B5EF4-FFF2-40B4-BE49-F238E27FC236}">
                  <a16:creationId xmlns:a16="http://schemas.microsoft.com/office/drawing/2014/main" id="{7E18FD11-1755-9A64-6B95-820371C3A019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8" name="楕円 117">
              <a:extLst>
                <a:ext uri="{FF2B5EF4-FFF2-40B4-BE49-F238E27FC236}">
                  <a16:creationId xmlns:a16="http://schemas.microsoft.com/office/drawing/2014/main" id="{53EE55F6-7B8E-3DD8-4BE6-EEAADEC8FCB1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00D84F8F-F622-0476-91CC-BFB5D63E014F}"/>
              </a:ext>
            </a:extLst>
          </p:cNvPr>
          <p:cNvGrpSpPr/>
          <p:nvPr/>
        </p:nvGrpSpPr>
        <p:grpSpPr>
          <a:xfrm>
            <a:off x="2818460" y="3681273"/>
            <a:ext cx="5371335" cy="541406"/>
            <a:chOff x="2883758" y="2858543"/>
            <a:chExt cx="5371335" cy="541406"/>
          </a:xfrm>
        </p:grpSpPr>
        <p:grpSp>
          <p:nvGrpSpPr>
            <p:cNvPr id="77" name="グループ化 76">
              <a:extLst>
                <a:ext uri="{FF2B5EF4-FFF2-40B4-BE49-F238E27FC236}">
                  <a16:creationId xmlns:a16="http://schemas.microsoft.com/office/drawing/2014/main" id="{B35DF7A6-D9C0-B882-5CBE-F40E63183A68}"/>
                </a:ext>
              </a:extLst>
            </p:cNvPr>
            <p:cNvGrpSpPr/>
            <p:nvPr/>
          </p:nvGrpSpPr>
          <p:grpSpPr>
            <a:xfrm>
              <a:off x="6470832" y="2858543"/>
              <a:ext cx="1784261" cy="541406"/>
              <a:chOff x="4686571" y="6234805"/>
              <a:chExt cx="1784261" cy="541406"/>
            </a:xfrm>
          </p:grpSpPr>
          <p:grpSp>
            <p:nvGrpSpPr>
              <p:cNvPr id="78" name="グループ化 77">
                <a:extLst>
                  <a:ext uri="{FF2B5EF4-FFF2-40B4-BE49-F238E27FC236}">
                    <a16:creationId xmlns:a16="http://schemas.microsoft.com/office/drawing/2014/main" id="{3518FF36-D2C8-9528-6345-08B473278A0F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81" name="四角形: 角を丸くする 80">
                  <a:extLst>
                    <a:ext uri="{FF2B5EF4-FFF2-40B4-BE49-F238E27FC236}">
                      <a16:creationId xmlns:a16="http://schemas.microsoft.com/office/drawing/2014/main" id="{23F8E078-FF15-771B-DB00-0496C37DE74E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2" name="四角形: 角を丸くする 81">
                  <a:extLst>
                    <a:ext uri="{FF2B5EF4-FFF2-40B4-BE49-F238E27FC236}">
                      <a16:creationId xmlns:a16="http://schemas.microsoft.com/office/drawing/2014/main" id="{6CA0A984-955F-171A-5546-9B010050698D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79" name="楕円 78">
                <a:extLst>
                  <a:ext uri="{FF2B5EF4-FFF2-40B4-BE49-F238E27FC236}">
                    <a16:creationId xmlns:a16="http://schemas.microsoft.com/office/drawing/2014/main" id="{5472E78D-5A7A-B4CA-18D0-4B42A69F83A4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80" name="楕円 79">
                <a:extLst>
                  <a:ext uri="{FF2B5EF4-FFF2-40B4-BE49-F238E27FC236}">
                    <a16:creationId xmlns:a16="http://schemas.microsoft.com/office/drawing/2014/main" id="{7A339723-6096-BFB2-96B0-8AD5E644217C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3" name="グループ化 82">
              <a:extLst>
                <a:ext uri="{FF2B5EF4-FFF2-40B4-BE49-F238E27FC236}">
                  <a16:creationId xmlns:a16="http://schemas.microsoft.com/office/drawing/2014/main" id="{9880C5D2-C1D8-29EE-8306-076A66DCA21B}"/>
                </a:ext>
              </a:extLst>
            </p:cNvPr>
            <p:cNvGrpSpPr/>
            <p:nvPr/>
          </p:nvGrpSpPr>
          <p:grpSpPr>
            <a:xfrm>
              <a:off x="4683328" y="2858543"/>
              <a:ext cx="1784261" cy="541406"/>
              <a:chOff x="4686571" y="6234805"/>
              <a:chExt cx="1784261" cy="541406"/>
            </a:xfrm>
          </p:grpSpPr>
          <p:grpSp>
            <p:nvGrpSpPr>
              <p:cNvPr id="84" name="グループ化 83">
                <a:extLst>
                  <a:ext uri="{FF2B5EF4-FFF2-40B4-BE49-F238E27FC236}">
                    <a16:creationId xmlns:a16="http://schemas.microsoft.com/office/drawing/2014/main" id="{161BE27F-6EDD-9117-08CC-86614BCEAF75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91" name="四角形: 角を丸くする 90">
                  <a:extLst>
                    <a:ext uri="{FF2B5EF4-FFF2-40B4-BE49-F238E27FC236}">
                      <a16:creationId xmlns:a16="http://schemas.microsoft.com/office/drawing/2014/main" id="{98FE3608-D1D1-3D6D-85CD-529CE614D1AF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92" name="四角形: 角を丸くする 91">
                  <a:extLst>
                    <a:ext uri="{FF2B5EF4-FFF2-40B4-BE49-F238E27FC236}">
                      <a16:creationId xmlns:a16="http://schemas.microsoft.com/office/drawing/2014/main" id="{F0D82CD1-33A4-5B9C-442B-0449CD23145B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85" name="楕円 84">
                <a:extLst>
                  <a:ext uri="{FF2B5EF4-FFF2-40B4-BE49-F238E27FC236}">
                    <a16:creationId xmlns:a16="http://schemas.microsoft.com/office/drawing/2014/main" id="{B2CF7628-BD07-70ED-7B5A-12B3D167B3A3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90" name="楕円 89">
                <a:extLst>
                  <a:ext uri="{FF2B5EF4-FFF2-40B4-BE49-F238E27FC236}">
                    <a16:creationId xmlns:a16="http://schemas.microsoft.com/office/drawing/2014/main" id="{2A66A756-1CC4-5C3E-112A-A7F376ABCD6E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3" name="グループ化 92">
              <a:extLst>
                <a:ext uri="{FF2B5EF4-FFF2-40B4-BE49-F238E27FC236}">
                  <a16:creationId xmlns:a16="http://schemas.microsoft.com/office/drawing/2014/main" id="{D299236B-6B3B-5A60-63A5-BB6C440B1CA1}"/>
                </a:ext>
              </a:extLst>
            </p:cNvPr>
            <p:cNvGrpSpPr/>
            <p:nvPr/>
          </p:nvGrpSpPr>
          <p:grpSpPr>
            <a:xfrm>
              <a:off x="2883758" y="2858543"/>
              <a:ext cx="1784261" cy="541406"/>
              <a:chOff x="4686571" y="6234805"/>
              <a:chExt cx="1784261" cy="541406"/>
            </a:xfrm>
          </p:grpSpPr>
          <p:grpSp>
            <p:nvGrpSpPr>
              <p:cNvPr id="94" name="グループ化 93">
                <a:extLst>
                  <a:ext uri="{FF2B5EF4-FFF2-40B4-BE49-F238E27FC236}">
                    <a16:creationId xmlns:a16="http://schemas.microsoft.com/office/drawing/2014/main" id="{8D2A6A60-FC22-82BD-C067-9DB8D0924EAE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130" name="四角形: 角を丸くする 129">
                  <a:extLst>
                    <a:ext uri="{FF2B5EF4-FFF2-40B4-BE49-F238E27FC236}">
                      <a16:creationId xmlns:a16="http://schemas.microsoft.com/office/drawing/2014/main" id="{40B2ED48-2988-7363-04E8-8762D36050F0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1" name="四角形: 角を丸くする 130">
                  <a:extLst>
                    <a:ext uri="{FF2B5EF4-FFF2-40B4-BE49-F238E27FC236}">
                      <a16:creationId xmlns:a16="http://schemas.microsoft.com/office/drawing/2014/main" id="{940C931C-5F7F-5E2C-C60B-CA50CD5D418F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95" name="楕円 94">
                <a:extLst>
                  <a:ext uri="{FF2B5EF4-FFF2-40B4-BE49-F238E27FC236}">
                    <a16:creationId xmlns:a16="http://schemas.microsoft.com/office/drawing/2014/main" id="{7B1ED98D-A14E-CB1B-5953-AA2ADF10CA21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96" name="楕円 95">
                <a:extLst>
                  <a:ext uri="{FF2B5EF4-FFF2-40B4-BE49-F238E27FC236}">
                    <a16:creationId xmlns:a16="http://schemas.microsoft.com/office/drawing/2014/main" id="{5EA28AA3-9558-1856-EFC4-80AD2971EE3C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18010C53-3AEC-80CF-1C14-E8F849D227D2}"/>
              </a:ext>
            </a:extLst>
          </p:cNvPr>
          <p:cNvGrpSpPr/>
          <p:nvPr/>
        </p:nvGrpSpPr>
        <p:grpSpPr>
          <a:xfrm>
            <a:off x="1036617" y="3687282"/>
            <a:ext cx="1784261" cy="541406"/>
            <a:chOff x="4686571" y="6234805"/>
            <a:chExt cx="1784261" cy="541406"/>
          </a:xfrm>
        </p:grpSpPr>
        <p:grpSp>
          <p:nvGrpSpPr>
            <p:cNvPr id="147" name="グループ化 146">
              <a:extLst>
                <a:ext uri="{FF2B5EF4-FFF2-40B4-BE49-F238E27FC236}">
                  <a16:creationId xmlns:a16="http://schemas.microsoft.com/office/drawing/2014/main" id="{AB151AF7-7C2D-4E37-7465-FE1826922D64}"/>
                </a:ext>
              </a:extLst>
            </p:cNvPr>
            <p:cNvGrpSpPr/>
            <p:nvPr/>
          </p:nvGrpSpPr>
          <p:grpSpPr>
            <a:xfrm>
              <a:off x="4686571" y="6234805"/>
              <a:ext cx="1784261" cy="541406"/>
              <a:chOff x="7577847" y="4732506"/>
              <a:chExt cx="2732656" cy="792805"/>
            </a:xfrm>
            <a:solidFill>
              <a:srgbClr val="FF66CC"/>
            </a:solidFill>
          </p:grpSpPr>
          <p:sp>
            <p:nvSpPr>
              <p:cNvPr id="150" name="四角形: 角を丸くする 149">
                <a:extLst>
                  <a:ext uri="{FF2B5EF4-FFF2-40B4-BE49-F238E27FC236}">
                    <a16:creationId xmlns:a16="http://schemas.microsoft.com/office/drawing/2014/main" id="{BD801A83-E682-FE4B-198E-668C563FF0D6}"/>
                  </a:ext>
                </a:extLst>
              </p:cNvPr>
              <p:cNvSpPr/>
              <p:nvPr/>
            </p:nvSpPr>
            <p:spPr>
              <a:xfrm>
                <a:off x="7577847" y="4732506"/>
                <a:ext cx="2732656" cy="792805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1" name="四角形: 角を丸くする 150">
                <a:extLst>
                  <a:ext uri="{FF2B5EF4-FFF2-40B4-BE49-F238E27FC236}">
                    <a16:creationId xmlns:a16="http://schemas.microsoft.com/office/drawing/2014/main" id="{401DD510-D3BF-F14D-7B5F-BED87CF0F325}"/>
                  </a:ext>
                </a:extLst>
              </p:cNvPr>
              <p:cNvSpPr/>
              <p:nvPr/>
            </p:nvSpPr>
            <p:spPr>
              <a:xfrm>
                <a:off x="7716900" y="4872516"/>
                <a:ext cx="2426754" cy="530402"/>
              </a:xfrm>
              <a:prstGeom prst="roundRect">
                <a:avLst/>
              </a:prstGeom>
              <a:solidFill>
                <a:srgbClr val="CC00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148" name="楕円 147">
              <a:extLst>
                <a:ext uri="{FF2B5EF4-FFF2-40B4-BE49-F238E27FC236}">
                  <a16:creationId xmlns:a16="http://schemas.microsoft.com/office/drawing/2014/main" id="{073B2683-1A15-6013-29B3-549D9A5A91EB}"/>
                </a:ext>
              </a:extLst>
            </p:cNvPr>
            <p:cNvSpPr/>
            <p:nvPr/>
          </p:nvSpPr>
          <p:spPr>
            <a:xfrm>
              <a:off x="4958398" y="6254497"/>
              <a:ext cx="282102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9" name="楕円 148">
              <a:extLst>
                <a:ext uri="{FF2B5EF4-FFF2-40B4-BE49-F238E27FC236}">
                  <a16:creationId xmlns:a16="http://schemas.microsoft.com/office/drawing/2014/main" id="{F7CF03B2-3446-6598-E7A5-5EE39442D5F1}"/>
                </a:ext>
              </a:extLst>
            </p:cNvPr>
            <p:cNvSpPr/>
            <p:nvPr/>
          </p:nvSpPr>
          <p:spPr>
            <a:xfrm>
              <a:off x="5403034" y="6254497"/>
              <a:ext cx="684933" cy="9561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52" name="グループ化 151">
            <a:extLst>
              <a:ext uri="{FF2B5EF4-FFF2-40B4-BE49-F238E27FC236}">
                <a16:creationId xmlns:a16="http://schemas.microsoft.com/office/drawing/2014/main" id="{6F8F625D-ED5B-E150-99B9-F7DD7769DC9C}"/>
              </a:ext>
            </a:extLst>
          </p:cNvPr>
          <p:cNvGrpSpPr/>
          <p:nvPr/>
        </p:nvGrpSpPr>
        <p:grpSpPr>
          <a:xfrm>
            <a:off x="1097732" y="6260263"/>
            <a:ext cx="1784261" cy="541406"/>
            <a:chOff x="7577847" y="4732506"/>
            <a:chExt cx="2732656" cy="792805"/>
          </a:xfrm>
          <a:solidFill>
            <a:schemeClr val="accent2">
              <a:lumMod val="75000"/>
            </a:schemeClr>
          </a:solidFill>
        </p:grpSpPr>
        <p:sp>
          <p:nvSpPr>
            <p:cNvPr id="153" name="四角形: 角を丸くする 152">
              <a:extLst>
                <a:ext uri="{FF2B5EF4-FFF2-40B4-BE49-F238E27FC236}">
                  <a16:creationId xmlns:a16="http://schemas.microsoft.com/office/drawing/2014/main" id="{C052F50A-C915-2E71-A311-19BDE7C7809D}"/>
                </a:ext>
              </a:extLst>
            </p:cNvPr>
            <p:cNvSpPr/>
            <p:nvPr/>
          </p:nvSpPr>
          <p:spPr>
            <a:xfrm>
              <a:off x="7577847" y="4732506"/>
              <a:ext cx="2732656" cy="792805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4" name="四角形: 角を丸くする 153">
              <a:extLst>
                <a:ext uri="{FF2B5EF4-FFF2-40B4-BE49-F238E27FC236}">
                  <a16:creationId xmlns:a16="http://schemas.microsoft.com/office/drawing/2014/main" id="{030D8E9E-E5DC-3D6A-E398-BB3AC97E42C5}"/>
                </a:ext>
              </a:extLst>
            </p:cNvPr>
            <p:cNvSpPr/>
            <p:nvPr/>
          </p:nvSpPr>
          <p:spPr>
            <a:xfrm>
              <a:off x="7716900" y="4872518"/>
              <a:ext cx="2454550" cy="51278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46E70C57-2997-C506-F2C1-35F387EED2D7}"/>
              </a:ext>
            </a:extLst>
          </p:cNvPr>
          <p:cNvGrpSpPr>
            <a:grpSpLocks noChangeAspect="1"/>
          </p:cNvGrpSpPr>
          <p:nvPr/>
        </p:nvGrpSpPr>
        <p:grpSpPr>
          <a:xfrm rot="20070042">
            <a:off x="10991129" y="3769067"/>
            <a:ext cx="772762" cy="808219"/>
            <a:chOff x="3998259" y="2796988"/>
            <a:chExt cx="1800000" cy="1800000"/>
          </a:xfrm>
        </p:grpSpPr>
        <p:sp>
          <p:nvSpPr>
            <p:cNvPr id="4" name="楕円 3">
              <a:extLst>
                <a:ext uri="{FF2B5EF4-FFF2-40B4-BE49-F238E27FC236}">
                  <a16:creationId xmlns:a16="http://schemas.microsoft.com/office/drawing/2014/main" id="{E6C09329-5357-917A-3BCC-80D069AE7F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98259" y="2796988"/>
              <a:ext cx="1800000" cy="180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64472115-58EF-4D1B-7929-A6779CD29ED5}"/>
                </a:ext>
              </a:extLst>
            </p:cNvPr>
            <p:cNvGrpSpPr/>
            <p:nvPr/>
          </p:nvGrpSpPr>
          <p:grpSpPr>
            <a:xfrm>
              <a:off x="4796118" y="3271164"/>
              <a:ext cx="816742" cy="816742"/>
              <a:chOff x="4796118" y="3271164"/>
              <a:chExt cx="816742" cy="816742"/>
            </a:xfrm>
          </p:grpSpPr>
          <p:sp>
            <p:nvSpPr>
              <p:cNvPr id="6" name="楕円 5">
                <a:extLst>
                  <a:ext uri="{FF2B5EF4-FFF2-40B4-BE49-F238E27FC236}">
                    <a16:creationId xmlns:a16="http://schemas.microsoft.com/office/drawing/2014/main" id="{9A75442E-53E4-9F95-7298-47C0649954B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96118" y="3271164"/>
                <a:ext cx="816742" cy="816742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楕円 7">
                <a:extLst>
                  <a:ext uri="{FF2B5EF4-FFF2-40B4-BE49-F238E27FC236}">
                    <a16:creationId xmlns:a16="http://schemas.microsoft.com/office/drawing/2014/main" id="{393776DB-673A-05AC-C377-AAA8320DA2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61297" y="3423564"/>
                <a:ext cx="466164" cy="4661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楕円 6">
                <a:extLst>
                  <a:ext uri="{FF2B5EF4-FFF2-40B4-BE49-F238E27FC236}">
                    <a16:creationId xmlns:a16="http://schemas.microsoft.com/office/drawing/2014/main" id="{987C89D1-86BC-AA2F-C024-AF2F740F078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6696" y="3271164"/>
                <a:ext cx="466164" cy="46616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93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EFFF401-1A5B-DCBF-DDAB-85686E53B989}"/>
              </a:ext>
            </a:extLst>
          </p:cNvPr>
          <p:cNvGrpSpPr>
            <a:grpSpLocks noChangeAspect="1"/>
          </p:cNvGrpSpPr>
          <p:nvPr/>
        </p:nvGrpSpPr>
        <p:grpSpPr>
          <a:xfrm>
            <a:off x="1429908" y="3062074"/>
            <a:ext cx="4454724" cy="3399103"/>
            <a:chOff x="-60454" y="1834438"/>
            <a:chExt cx="4096635" cy="3125869"/>
          </a:xfrm>
        </p:grpSpPr>
        <p:sp>
          <p:nvSpPr>
            <p:cNvPr id="248" name="四角形: 角を丸くする 247">
              <a:extLst>
                <a:ext uri="{FF2B5EF4-FFF2-40B4-BE49-F238E27FC236}">
                  <a16:creationId xmlns:a16="http://schemas.microsoft.com/office/drawing/2014/main" id="{F693D3B4-E078-9EAE-A245-04A42CEF12F2}"/>
                </a:ext>
              </a:extLst>
            </p:cNvPr>
            <p:cNvSpPr/>
            <p:nvPr/>
          </p:nvSpPr>
          <p:spPr>
            <a:xfrm>
              <a:off x="-60454" y="1834438"/>
              <a:ext cx="4096635" cy="3125869"/>
            </a:xfrm>
            <a:prstGeom prst="round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rgbClr val="CC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115" name="グループ化 114">
              <a:extLst>
                <a:ext uri="{FF2B5EF4-FFF2-40B4-BE49-F238E27FC236}">
                  <a16:creationId xmlns:a16="http://schemas.microsoft.com/office/drawing/2014/main" id="{339CFD7F-6F36-85EB-0011-9E4CE4BBBA42}"/>
                </a:ext>
              </a:extLst>
            </p:cNvPr>
            <p:cNvGrpSpPr/>
            <p:nvPr/>
          </p:nvGrpSpPr>
          <p:grpSpPr>
            <a:xfrm rot="5400000">
              <a:off x="-336882" y="2625068"/>
              <a:ext cx="1142356" cy="346630"/>
              <a:chOff x="4686571" y="6234805"/>
              <a:chExt cx="1784261" cy="541406"/>
            </a:xfrm>
          </p:grpSpPr>
          <p:grpSp>
            <p:nvGrpSpPr>
              <p:cNvPr id="116" name="グループ化 115">
                <a:extLst>
                  <a:ext uri="{FF2B5EF4-FFF2-40B4-BE49-F238E27FC236}">
                    <a16:creationId xmlns:a16="http://schemas.microsoft.com/office/drawing/2014/main" id="{D653BB0F-874F-D85B-9C6F-0495007F2A79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119" name="四角形: 角を丸くする 118">
                  <a:extLst>
                    <a:ext uri="{FF2B5EF4-FFF2-40B4-BE49-F238E27FC236}">
                      <a16:creationId xmlns:a16="http://schemas.microsoft.com/office/drawing/2014/main" id="{6B11AB84-B785-3857-68A0-716D57CDB41E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0" name="四角形: 角を丸くする 119">
                  <a:extLst>
                    <a:ext uri="{FF2B5EF4-FFF2-40B4-BE49-F238E27FC236}">
                      <a16:creationId xmlns:a16="http://schemas.microsoft.com/office/drawing/2014/main" id="{5BCC620E-BC71-C74C-69BB-77905AC75C69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17" name="楕円 116">
                <a:extLst>
                  <a:ext uri="{FF2B5EF4-FFF2-40B4-BE49-F238E27FC236}">
                    <a16:creationId xmlns:a16="http://schemas.microsoft.com/office/drawing/2014/main" id="{7E18FD11-1755-9A64-6B95-820371C3A019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18" name="楕円 117">
                <a:extLst>
                  <a:ext uri="{FF2B5EF4-FFF2-40B4-BE49-F238E27FC236}">
                    <a16:creationId xmlns:a16="http://schemas.microsoft.com/office/drawing/2014/main" id="{53EE55F6-7B8E-3DD8-4BE6-EEAADEC8FCB1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1" name="グループ化 120">
              <a:extLst>
                <a:ext uri="{FF2B5EF4-FFF2-40B4-BE49-F238E27FC236}">
                  <a16:creationId xmlns:a16="http://schemas.microsoft.com/office/drawing/2014/main" id="{A77016B0-B17F-465A-768D-61E1FD6EB8E1}"/>
                </a:ext>
              </a:extLst>
            </p:cNvPr>
            <p:cNvGrpSpPr/>
            <p:nvPr/>
          </p:nvGrpSpPr>
          <p:grpSpPr>
            <a:xfrm rot="5400000">
              <a:off x="-330578" y="3767423"/>
              <a:ext cx="1142356" cy="346630"/>
              <a:chOff x="4686571" y="6234805"/>
              <a:chExt cx="1784261" cy="541406"/>
            </a:xfrm>
          </p:grpSpPr>
          <p:grpSp>
            <p:nvGrpSpPr>
              <p:cNvPr id="122" name="グループ化 121">
                <a:extLst>
                  <a:ext uri="{FF2B5EF4-FFF2-40B4-BE49-F238E27FC236}">
                    <a16:creationId xmlns:a16="http://schemas.microsoft.com/office/drawing/2014/main" id="{62231D11-EF54-E156-32E9-13206927AE80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125" name="四角形: 角を丸くする 124">
                  <a:extLst>
                    <a:ext uri="{FF2B5EF4-FFF2-40B4-BE49-F238E27FC236}">
                      <a16:creationId xmlns:a16="http://schemas.microsoft.com/office/drawing/2014/main" id="{F6F2F263-60F9-7F25-AE62-FE3ACF8ABB4C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6" name="四角形: 角を丸くする 125">
                  <a:extLst>
                    <a:ext uri="{FF2B5EF4-FFF2-40B4-BE49-F238E27FC236}">
                      <a16:creationId xmlns:a16="http://schemas.microsoft.com/office/drawing/2014/main" id="{3477046D-111A-FDDC-C760-7B5C1FB6E587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23" name="楕円 122">
                <a:extLst>
                  <a:ext uri="{FF2B5EF4-FFF2-40B4-BE49-F238E27FC236}">
                    <a16:creationId xmlns:a16="http://schemas.microsoft.com/office/drawing/2014/main" id="{3DDFD36D-C1A7-3DE3-94EA-760B9607CEFF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24" name="楕円 123">
                <a:extLst>
                  <a:ext uri="{FF2B5EF4-FFF2-40B4-BE49-F238E27FC236}">
                    <a16:creationId xmlns:a16="http://schemas.microsoft.com/office/drawing/2014/main" id="{280C256E-60A4-EDAC-D38A-DBC11E3E5A74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7A9CEB2A-C413-1F3A-3301-E15A8BDF4ABE}"/>
                </a:ext>
              </a:extLst>
            </p:cNvPr>
            <p:cNvGrpSpPr/>
            <p:nvPr/>
          </p:nvGrpSpPr>
          <p:grpSpPr>
            <a:xfrm>
              <a:off x="71914" y="2327761"/>
              <a:ext cx="2155978" cy="2220505"/>
              <a:chOff x="1565018" y="3271581"/>
              <a:chExt cx="3367451" cy="3468238"/>
            </a:xfrm>
          </p:grpSpPr>
          <p:sp>
            <p:nvSpPr>
              <p:cNvPr id="44" name="フリーフォーム: 図形 43">
                <a:extLst>
                  <a:ext uri="{FF2B5EF4-FFF2-40B4-BE49-F238E27FC236}">
                    <a16:creationId xmlns:a16="http://schemas.microsoft.com/office/drawing/2014/main" id="{6EFD3766-173C-45A7-7424-D301E82063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19691" y="3711918"/>
                <a:ext cx="2719670" cy="3027901"/>
              </a:xfrm>
              <a:custGeom>
                <a:avLst/>
                <a:gdLst>
                  <a:gd name="connsiteX0" fmla="*/ 0 w 3112851"/>
                  <a:gd name="connsiteY0" fmla="*/ 642025 h 2607013"/>
                  <a:gd name="connsiteX1" fmla="*/ 933855 w 3112851"/>
                  <a:gd name="connsiteY1" fmla="*/ 2607013 h 2607013"/>
                  <a:gd name="connsiteX2" fmla="*/ 3112851 w 3112851"/>
                  <a:gd name="connsiteY2" fmla="*/ 301557 h 2607013"/>
                  <a:gd name="connsiteX3" fmla="*/ 2850204 w 3112851"/>
                  <a:gd name="connsiteY3" fmla="*/ 0 h 2607013"/>
                  <a:gd name="connsiteX4" fmla="*/ 982494 w 3112851"/>
                  <a:gd name="connsiteY4" fmla="*/ 2188723 h 2607013"/>
                  <a:gd name="connsiteX5" fmla="*/ 38911 w 3112851"/>
                  <a:gd name="connsiteY5" fmla="*/ 680936 h 2607013"/>
                  <a:gd name="connsiteX6" fmla="*/ 0 w 3112851"/>
                  <a:gd name="connsiteY6" fmla="*/ 642025 h 2607013"/>
                  <a:gd name="connsiteX0" fmla="*/ 0 w 3112851"/>
                  <a:gd name="connsiteY0" fmla="*/ 642025 h 2607013"/>
                  <a:gd name="connsiteX1" fmla="*/ 933855 w 3112851"/>
                  <a:gd name="connsiteY1" fmla="*/ 2607013 h 2607013"/>
                  <a:gd name="connsiteX2" fmla="*/ 3112851 w 3112851"/>
                  <a:gd name="connsiteY2" fmla="*/ 301557 h 2607013"/>
                  <a:gd name="connsiteX3" fmla="*/ 2850204 w 3112851"/>
                  <a:gd name="connsiteY3" fmla="*/ 0 h 2607013"/>
                  <a:gd name="connsiteX4" fmla="*/ 982494 w 3112851"/>
                  <a:gd name="connsiteY4" fmla="*/ 2188723 h 2607013"/>
                  <a:gd name="connsiteX5" fmla="*/ 0 w 3112851"/>
                  <a:gd name="connsiteY5" fmla="*/ 642025 h 2607013"/>
                  <a:gd name="connsiteX0" fmla="*/ 0 w 3112851"/>
                  <a:gd name="connsiteY0" fmla="*/ 642025 h 2607013"/>
                  <a:gd name="connsiteX1" fmla="*/ 933855 w 3112851"/>
                  <a:gd name="connsiteY1" fmla="*/ 2607013 h 2607013"/>
                  <a:gd name="connsiteX2" fmla="*/ 3112851 w 3112851"/>
                  <a:gd name="connsiteY2" fmla="*/ 301557 h 2607013"/>
                  <a:gd name="connsiteX3" fmla="*/ 2850204 w 3112851"/>
                  <a:gd name="connsiteY3" fmla="*/ 0 h 2607013"/>
                  <a:gd name="connsiteX4" fmla="*/ 982494 w 3112851"/>
                  <a:gd name="connsiteY4" fmla="*/ 2324910 h 2607013"/>
                  <a:gd name="connsiteX5" fmla="*/ 0 w 3112851"/>
                  <a:gd name="connsiteY5" fmla="*/ 642025 h 2607013"/>
                  <a:gd name="connsiteX0" fmla="*/ 0 w 2996119"/>
                  <a:gd name="connsiteY0" fmla="*/ 398833 h 2607013"/>
                  <a:gd name="connsiteX1" fmla="*/ 817123 w 2996119"/>
                  <a:gd name="connsiteY1" fmla="*/ 2607013 h 2607013"/>
                  <a:gd name="connsiteX2" fmla="*/ 2996119 w 2996119"/>
                  <a:gd name="connsiteY2" fmla="*/ 301557 h 2607013"/>
                  <a:gd name="connsiteX3" fmla="*/ 2733472 w 2996119"/>
                  <a:gd name="connsiteY3" fmla="*/ 0 h 2607013"/>
                  <a:gd name="connsiteX4" fmla="*/ 865762 w 2996119"/>
                  <a:gd name="connsiteY4" fmla="*/ 2324910 h 2607013"/>
                  <a:gd name="connsiteX5" fmla="*/ 0 w 2996119"/>
                  <a:gd name="connsiteY5" fmla="*/ 398833 h 2607013"/>
                  <a:gd name="connsiteX0" fmla="*/ 0 w 2996119"/>
                  <a:gd name="connsiteY0" fmla="*/ 398833 h 2607013"/>
                  <a:gd name="connsiteX1" fmla="*/ 817123 w 2996119"/>
                  <a:gd name="connsiteY1" fmla="*/ 2607013 h 2607013"/>
                  <a:gd name="connsiteX2" fmla="*/ 2996119 w 2996119"/>
                  <a:gd name="connsiteY2" fmla="*/ 301557 h 2607013"/>
                  <a:gd name="connsiteX3" fmla="*/ 2823361 w 2996119"/>
                  <a:gd name="connsiteY3" fmla="*/ 111940 h 2607013"/>
                  <a:gd name="connsiteX4" fmla="*/ 2733472 w 2996119"/>
                  <a:gd name="connsiteY4" fmla="*/ 0 h 2607013"/>
                  <a:gd name="connsiteX5" fmla="*/ 865762 w 2996119"/>
                  <a:gd name="connsiteY5" fmla="*/ 2324910 h 2607013"/>
                  <a:gd name="connsiteX6" fmla="*/ 0 w 2996119"/>
                  <a:gd name="connsiteY6" fmla="*/ 398833 h 2607013"/>
                  <a:gd name="connsiteX0" fmla="*/ 0 w 2996119"/>
                  <a:gd name="connsiteY0" fmla="*/ 2109011 h 4317191"/>
                  <a:gd name="connsiteX1" fmla="*/ 817123 w 2996119"/>
                  <a:gd name="connsiteY1" fmla="*/ 4317191 h 4317191"/>
                  <a:gd name="connsiteX2" fmla="*/ 2996119 w 2996119"/>
                  <a:gd name="connsiteY2" fmla="*/ 2011735 h 4317191"/>
                  <a:gd name="connsiteX3" fmla="*/ 2334656 w 2996119"/>
                  <a:gd name="connsiteY3" fmla="*/ 0 h 4317191"/>
                  <a:gd name="connsiteX4" fmla="*/ 2733472 w 2996119"/>
                  <a:gd name="connsiteY4" fmla="*/ 1710178 h 4317191"/>
                  <a:gd name="connsiteX5" fmla="*/ 865762 w 2996119"/>
                  <a:gd name="connsiteY5" fmla="*/ 4035088 h 4317191"/>
                  <a:gd name="connsiteX6" fmla="*/ 0 w 2996119"/>
                  <a:gd name="connsiteY6" fmla="*/ 2109011 h 4317191"/>
                  <a:gd name="connsiteX0" fmla="*/ 0 w 2996119"/>
                  <a:gd name="connsiteY0" fmla="*/ 3119458 h 5327638"/>
                  <a:gd name="connsiteX1" fmla="*/ 817123 w 2996119"/>
                  <a:gd name="connsiteY1" fmla="*/ 5327638 h 5327638"/>
                  <a:gd name="connsiteX2" fmla="*/ 2996119 w 2996119"/>
                  <a:gd name="connsiteY2" fmla="*/ 3022182 h 5327638"/>
                  <a:gd name="connsiteX3" fmla="*/ 674611 w 2996119"/>
                  <a:gd name="connsiteY3" fmla="*/ 0 h 5327638"/>
                  <a:gd name="connsiteX4" fmla="*/ 2733472 w 2996119"/>
                  <a:gd name="connsiteY4" fmla="*/ 2720625 h 5327638"/>
                  <a:gd name="connsiteX5" fmla="*/ 865762 w 2996119"/>
                  <a:gd name="connsiteY5" fmla="*/ 5045535 h 5327638"/>
                  <a:gd name="connsiteX6" fmla="*/ 0 w 2996119"/>
                  <a:gd name="connsiteY6" fmla="*/ 3119458 h 5327638"/>
                  <a:gd name="connsiteX0" fmla="*/ 0 w 2996119"/>
                  <a:gd name="connsiteY0" fmla="*/ 2879270 h 5087450"/>
                  <a:gd name="connsiteX1" fmla="*/ 817123 w 2996119"/>
                  <a:gd name="connsiteY1" fmla="*/ 5087450 h 5087450"/>
                  <a:gd name="connsiteX2" fmla="*/ 2996119 w 2996119"/>
                  <a:gd name="connsiteY2" fmla="*/ 2781994 h 5087450"/>
                  <a:gd name="connsiteX3" fmla="*/ 2551857 w 2996119"/>
                  <a:gd name="connsiteY3" fmla="*/ 0 h 5087450"/>
                  <a:gd name="connsiteX4" fmla="*/ 2733472 w 2996119"/>
                  <a:gd name="connsiteY4" fmla="*/ 2480437 h 5087450"/>
                  <a:gd name="connsiteX5" fmla="*/ 865762 w 2996119"/>
                  <a:gd name="connsiteY5" fmla="*/ 4805347 h 5087450"/>
                  <a:gd name="connsiteX6" fmla="*/ 0 w 2996119"/>
                  <a:gd name="connsiteY6" fmla="*/ 2879270 h 5087450"/>
                  <a:gd name="connsiteX0" fmla="*/ 0 w 2996119"/>
                  <a:gd name="connsiteY0" fmla="*/ 2879270 h 5087450"/>
                  <a:gd name="connsiteX1" fmla="*/ 817123 w 2996119"/>
                  <a:gd name="connsiteY1" fmla="*/ 5087450 h 5087450"/>
                  <a:gd name="connsiteX2" fmla="*/ 2996119 w 2996119"/>
                  <a:gd name="connsiteY2" fmla="*/ 2781994 h 5087450"/>
                  <a:gd name="connsiteX3" fmla="*/ 2761302 w 2996119"/>
                  <a:gd name="connsiteY3" fmla="*/ 1275483 h 5087450"/>
                  <a:gd name="connsiteX4" fmla="*/ 2551857 w 2996119"/>
                  <a:gd name="connsiteY4" fmla="*/ 0 h 5087450"/>
                  <a:gd name="connsiteX5" fmla="*/ 2733472 w 2996119"/>
                  <a:gd name="connsiteY5" fmla="*/ 2480437 h 5087450"/>
                  <a:gd name="connsiteX6" fmla="*/ 865762 w 2996119"/>
                  <a:gd name="connsiteY6" fmla="*/ 4805347 h 5087450"/>
                  <a:gd name="connsiteX7" fmla="*/ 0 w 2996119"/>
                  <a:gd name="connsiteY7" fmla="*/ 2879270 h 5087450"/>
                  <a:gd name="connsiteX0" fmla="*/ 0 w 2996119"/>
                  <a:gd name="connsiteY0" fmla="*/ 3318234 h 5526414"/>
                  <a:gd name="connsiteX1" fmla="*/ 817123 w 2996119"/>
                  <a:gd name="connsiteY1" fmla="*/ 5526414 h 5526414"/>
                  <a:gd name="connsiteX2" fmla="*/ 2996119 w 2996119"/>
                  <a:gd name="connsiteY2" fmla="*/ 3220958 h 5526414"/>
                  <a:gd name="connsiteX3" fmla="*/ 2893175 w 2996119"/>
                  <a:gd name="connsiteY3" fmla="*/ 0 h 5526414"/>
                  <a:gd name="connsiteX4" fmla="*/ 2551857 w 2996119"/>
                  <a:gd name="connsiteY4" fmla="*/ 438964 h 5526414"/>
                  <a:gd name="connsiteX5" fmla="*/ 2733472 w 2996119"/>
                  <a:gd name="connsiteY5" fmla="*/ 2919401 h 5526414"/>
                  <a:gd name="connsiteX6" fmla="*/ 865762 w 2996119"/>
                  <a:gd name="connsiteY6" fmla="*/ 5244311 h 5526414"/>
                  <a:gd name="connsiteX7" fmla="*/ 0 w 2996119"/>
                  <a:gd name="connsiteY7" fmla="*/ 3318234 h 5526414"/>
                  <a:gd name="connsiteX0" fmla="*/ 133818 w 3129937"/>
                  <a:gd name="connsiteY0" fmla="*/ 3474703 h 5682883"/>
                  <a:gd name="connsiteX1" fmla="*/ 950941 w 3129937"/>
                  <a:gd name="connsiteY1" fmla="*/ 5682883 h 5682883"/>
                  <a:gd name="connsiteX2" fmla="*/ 3129937 w 3129937"/>
                  <a:gd name="connsiteY2" fmla="*/ 3377427 h 5682883"/>
                  <a:gd name="connsiteX3" fmla="*/ 3026993 w 3129937"/>
                  <a:gd name="connsiteY3" fmla="*/ 156469 h 5682883"/>
                  <a:gd name="connsiteX4" fmla="*/ 0 w 3129937"/>
                  <a:gd name="connsiteY4" fmla="*/ 0 h 5682883"/>
                  <a:gd name="connsiteX5" fmla="*/ 2867290 w 3129937"/>
                  <a:gd name="connsiteY5" fmla="*/ 3075870 h 5682883"/>
                  <a:gd name="connsiteX6" fmla="*/ 999580 w 3129937"/>
                  <a:gd name="connsiteY6" fmla="*/ 5400780 h 5682883"/>
                  <a:gd name="connsiteX7" fmla="*/ 133818 w 3129937"/>
                  <a:gd name="connsiteY7" fmla="*/ 3474703 h 5682883"/>
                  <a:gd name="connsiteX0" fmla="*/ 133818 w 3129937"/>
                  <a:gd name="connsiteY0" fmla="*/ 4274062 h 6482242"/>
                  <a:gd name="connsiteX1" fmla="*/ 950941 w 3129937"/>
                  <a:gd name="connsiteY1" fmla="*/ 6482242 h 6482242"/>
                  <a:gd name="connsiteX2" fmla="*/ 3129937 w 3129937"/>
                  <a:gd name="connsiteY2" fmla="*/ 4176786 h 6482242"/>
                  <a:gd name="connsiteX3" fmla="*/ 1133812 w 3129937"/>
                  <a:gd name="connsiteY3" fmla="*/ 0 h 6482242"/>
                  <a:gd name="connsiteX4" fmla="*/ 0 w 3129937"/>
                  <a:gd name="connsiteY4" fmla="*/ 799359 h 6482242"/>
                  <a:gd name="connsiteX5" fmla="*/ 2867290 w 3129937"/>
                  <a:gd name="connsiteY5" fmla="*/ 3875229 h 6482242"/>
                  <a:gd name="connsiteX6" fmla="*/ 999580 w 3129937"/>
                  <a:gd name="connsiteY6" fmla="*/ 6200139 h 6482242"/>
                  <a:gd name="connsiteX7" fmla="*/ 133818 w 3129937"/>
                  <a:gd name="connsiteY7" fmla="*/ 4274062 h 6482242"/>
                  <a:gd name="connsiteX0" fmla="*/ 133818 w 3320723"/>
                  <a:gd name="connsiteY0" fmla="*/ 4274062 h 6482242"/>
                  <a:gd name="connsiteX1" fmla="*/ 950941 w 3320723"/>
                  <a:gd name="connsiteY1" fmla="*/ 6482242 h 6482242"/>
                  <a:gd name="connsiteX2" fmla="*/ 3320723 w 3320723"/>
                  <a:gd name="connsiteY2" fmla="*/ 3910407 h 6482242"/>
                  <a:gd name="connsiteX3" fmla="*/ 1133812 w 3320723"/>
                  <a:gd name="connsiteY3" fmla="*/ 0 h 6482242"/>
                  <a:gd name="connsiteX4" fmla="*/ 0 w 3320723"/>
                  <a:gd name="connsiteY4" fmla="*/ 799359 h 6482242"/>
                  <a:gd name="connsiteX5" fmla="*/ 2867290 w 3320723"/>
                  <a:gd name="connsiteY5" fmla="*/ 3875229 h 6482242"/>
                  <a:gd name="connsiteX6" fmla="*/ 999580 w 3320723"/>
                  <a:gd name="connsiteY6" fmla="*/ 6200139 h 6482242"/>
                  <a:gd name="connsiteX7" fmla="*/ 133818 w 3320723"/>
                  <a:gd name="connsiteY7" fmla="*/ 4274062 h 6482242"/>
                  <a:gd name="connsiteX0" fmla="*/ 0 w 3186905"/>
                  <a:gd name="connsiteY0" fmla="*/ 4274062 h 6482242"/>
                  <a:gd name="connsiteX1" fmla="*/ 817123 w 3186905"/>
                  <a:gd name="connsiteY1" fmla="*/ 6482242 h 6482242"/>
                  <a:gd name="connsiteX2" fmla="*/ 3186905 w 3186905"/>
                  <a:gd name="connsiteY2" fmla="*/ 3910407 h 6482242"/>
                  <a:gd name="connsiteX3" fmla="*/ 999994 w 3186905"/>
                  <a:gd name="connsiteY3" fmla="*/ 0 h 6482242"/>
                  <a:gd name="connsiteX4" fmla="*/ 2733472 w 3186905"/>
                  <a:gd name="connsiteY4" fmla="*/ 3875229 h 6482242"/>
                  <a:gd name="connsiteX5" fmla="*/ 865762 w 3186905"/>
                  <a:gd name="connsiteY5" fmla="*/ 6200139 h 6482242"/>
                  <a:gd name="connsiteX6" fmla="*/ 0 w 3186905"/>
                  <a:gd name="connsiteY6" fmla="*/ 4274062 h 6482242"/>
                  <a:gd name="connsiteX0" fmla="*/ 0 w 3186905"/>
                  <a:gd name="connsiteY0" fmla="*/ 398833 h 2607013"/>
                  <a:gd name="connsiteX1" fmla="*/ 817123 w 3186905"/>
                  <a:gd name="connsiteY1" fmla="*/ 2607013 h 2607013"/>
                  <a:gd name="connsiteX2" fmla="*/ 3186905 w 3186905"/>
                  <a:gd name="connsiteY2" fmla="*/ 35178 h 2607013"/>
                  <a:gd name="connsiteX3" fmla="*/ 2733472 w 3186905"/>
                  <a:gd name="connsiteY3" fmla="*/ 0 h 2607013"/>
                  <a:gd name="connsiteX4" fmla="*/ 865762 w 3186905"/>
                  <a:gd name="connsiteY4" fmla="*/ 2324910 h 2607013"/>
                  <a:gd name="connsiteX5" fmla="*/ 0 w 3186905"/>
                  <a:gd name="connsiteY5" fmla="*/ 398833 h 2607013"/>
                  <a:gd name="connsiteX0" fmla="*/ 729262 w 2369782"/>
                  <a:gd name="connsiteY0" fmla="*/ 3839612 h 3839612"/>
                  <a:gd name="connsiteX1" fmla="*/ 0 w 2369782"/>
                  <a:gd name="connsiteY1" fmla="*/ 2607013 h 3839612"/>
                  <a:gd name="connsiteX2" fmla="*/ 2369782 w 2369782"/>
                  <a:gd name="connsiteY2" fmla="*/ 35178 h 3839612"/>
                  <a:gd name="connsiteX3" fmla="*/ 1916349 w 2369782"/>
                  <a:gd name="connsiteY3" fmla="*/ 0 h 3839612"/>
                  <a:gd name="connsiteX4" fmla="*/ 48639 w 2369782"/>
                  <a:gd name="connsiteY4" fmla="*/ 2324910 h 3839612"/>
                  <a:gd name="connsiteX5" fmla="*/ 729262 w 2369782"/>
                  <a:gd name="connsiteY5" fmla="*/ 3839612 h 3839612"/>
                  <a:gd name="connsiteX0" fmla="*/ 1589567 w 3230087"/>
                  <a:gd name="connsiteY0" fmla="*/ 3839612 h 3839612"/>
                  <a:gd name="connsiteX1" fmla="*/ 860305 w 3230087"/>
                  <a:gd name="connsiteY1" fmla="*/ 2607013 h 3839612"/>
                  <a:gd name="connsiteX2" fmla="*/ 3230087 w 3230087"/>
                  <a:gd name="connsiteY2" fmla="*/ 35178 h 3839612"/>
                  <a:gd name="connsiteX3" fmla="*/ 2776654 w 3230087"/>
                  <a:gd name="connsiteY3" fmla="*/ 0 h 3839612"/>
                  <a:gd name="connsiteX4" fmla="*/ 0 w 3230087"/>
                  <a:gd name="connsiteY4" fmla="*/ 1908991 h 3839612"/>
                  <a:gd name="connsiteX5" fmla="*/ 1589567 w 3230087"/>
                  <a:gd name="connsiteY5" fmla="*/ 3839612 h 3839612"/>
                  <a:gd name="connsiteX0" fmla="*/ 1589567 w 3230087"/>
                  <a:gd name="connsiteY0" fmla="*/ 3839612 h 3839612"/>
                  <a:gd name="connsiteX1" fmla="*/ 388127 w 3230087"/>
                  <a:gd name="connsiteY1" fmla="*/ 1888609 h 3839612"/>
                  <a:gd name="connsiteX2" fmla="*/ 3230087 w 3230087"/>
                  <a:gd name="connsiteY2" fmla="*/ 35178 h 3839612"/>
                  <a:gd name="connsiteX3" fmla="*/ 2776654 w 3230087"/>
                  <a:gd name="connsiteY3" fmla="*/ 0 h 3839612"/>
                  <a:gd name="connsiteX4" fmla="*/ 0 w 3230087"/>
                  <a:gd name="connsiteY4" fmla="*/ 1908991 h 3839612"/>
                  <a:gd name="connsiteX5" fmla="*/ 1589567 w 3230087"/>
                  <a:gd name="connsiteY5" fmla="*/ 3839612 h 3839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30087" h="3839612">
                    <a:moveTo>
                      <a:pt x="1589567" y="3839612"/>
                    </a:moveTo>
                    <a:lnTo>
                      <a:pt x="388127" y="1888609"/>
                    </a:lnTo>
                    <a:lnTo>
                      <a:pt x="3230087" y="35178"/>
                    </a:lnTo>
                    <a:lnTo>
                      <a:pt x="2776654" y="0"/>
                    </a:lnTo>
                    <a:lnTo>
                      <a:pt x="0" y="1908991"/>
                    </a:lnTo>
                    <a:lnTo>
                      <a:pt x="1589567" y="383961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46E70C57-2997-C506-F2C1-35F387EED2D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070042">
                <a:off x="4159707" y="3271581"/>
                <a:ext cx="772762" cy="808219"/>
                <a:chOff x="3998259" y="2796988"/>
                <a:chExt cx="1800000" cy="1800000"/>
              </a:xfrm>
            </p:grpSpPr>
            <p:sp>
              <p:nvSpPr>
                <p:cNvPr id="4" name="楕円 3">
                  <a:extLst>
                    <a:ext uri="{FF2B5EF4-FFF2-40B4-BE49-F238E27FC236}">
                      <a16:creationId xmlns:a16="http://schemas.microsoft.com/office/drawing/2014/main" id="{E6C09329-5357-917A-3BCC-80D069AE7F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998259" y="2796988"/>
                  <a:ext cx="1800000" cy="180000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grpSp>
              <p:nvGrpSpPr>
                <p:cNvPr id="9" name="グループ化 8">
                  <a:extLst>
                    <a:ext uri="{FF2B5EF4-FFF2-40B4-BE49-F238E27FC236}">
                      <a16:creationId xmlns:a16="http://schemas.microsoft.com/office/drawing/2014/main" id="{64472115-58EF-4D1B-7929-A6779CD29ED5}"/>
                    </a:ext>
                  </a:extLst>
                </p:cNvPr>
                <p:cNvGrpSpPr/>
                <p:nvPr/>
              </p:nvGrpSpPr>
              <p:grpSpPr>
                <a:xfrm>
                  <a:off x="4796118" y="3271164"/>
                  <a:ext cx="816742" cy="816742"/>
                  <a:chOff x="4796118" y="3271164"/>
                  <a:chExt cx="816742" cy="816742"/>
                </a:xfrm>
              </p:grpSpPr>
              <p:sp>
                <p:nvSpPr>
                  <p:cNvPr id="6" name="楕円 5">
                    <a:extLst>
                      <a:ext uri="{FF2B5EF4-FFF2-40B4-BE49-F238E27FC236}">
                        <a16:creationId xmlns:a16="http://schemas.microsoft.com/office/drawing/2014/main" id="{9A75442E-53E4-9F95-7298-47C0649954B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4796118" y="3271164"/>
                    <a:ext cx="816742" cy="816742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" name="楕円 7">
                    <a:extLst>
                      <a:ext uri="{FF2B5EF4-FFF2-40B4-BE49-F238E27FC236}">
                        <a16:creationId xmlns:a16="http://schemas.microsoft.com/office/drawing/2014/main" id="{393776DB-673A-05AC-C377-AAA8320DA23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4961297" y="3423564"/>
                    <a:ext cx="466164" cy="46616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" name="楕円 6">
                    <a:extLst>
                      <a:ext uri="{FF2B5EF4-FFF2-40B4-BE49-F238E27FC236}">
                        <a16:creationId xmlns:a16="http://schemas.microsoft.com/office/drawing/2014/main" id="{987C89D1-86BC-AA2F-C024-AF2F740F078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5146696" y="3271164"/>
                    <a:ext cx="466164" cy="46616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  <p:sp>
            <p:nvSpPr>
              <p:cNvPr id="86" name="フリーフォーム: 図形 85">
                <a:extLst>
                  <a:ext uri="{FF2B5EF4-FFF2-40B4-BE49-F238E27FC236}">
                    <a16:creationId xmlns:a16="http://schemas.microsoft.com/office/drawing/2014/main" id="{C56B8E6B-2959-461F-EF70-0311D2EE08EC}"/>
                  </a:ext>
                </a:extLst>
              </p:cNvPr>
              <p:cNvSpPr/>
              <p:nvPr/>
            </p:nvSpPr>
            <p:spPr>
              <a:xfrm rot="19913401">
                <a:off x="1565018" y="5024504"/>
                <a:ext cx="619006" cy="620414"/>
              </a:xfrm>
              <a:custGeom>
                <a:avLst/>
                <a:gdLst>
                  <a:gd name="connsiteX0" fmla="*/ 1030884 w 1030884"/>
                  <a:gd name="connsiteY0" fmla="*/ 407694 h 861982"/>
                  <a:gd name="connsiteX1" fmla="*/ 1030884 w 1030884"/>
                  <a:gd name="connsiteY1" fmla="*/ 407694 h 861982"/>
                  <a:gd name="connsiteX2" fmla="*/ 937696 w 1030884"/>
                  <a:gd name="connsiteY2" fmla="*/ 331980 h 861982"/>
                  <a:gd name="connsiteX3" fmla="*/ 599893 w 1030884"/>
                  <a:gd name="connsiteY3" fmla="*/ 0 h 861982"/>
                  <a:gd name="connsiteX4" fmla="*/ 733849 w 1030884"/>
                  <a:gd name="connsiteY4" fmla="*/ 320331 h 861982"/>
                  <a:gd name="connsiteX5" fmla="*/ 407694 w 1030884"/>
                  <a:gd name="connsiteY5" fmla="*/ 343628 h 861982"/>
                  <a:gd name="connsiteX6" fmla="*/ 646486 w 1030884"/>
                  <a:gd name="connsiteY6" fmla="*/ 378573 h 861982"/>
                  <a:gd name="connsiteX7" fmla="*/ 0 w 1030884"/>
                  <a:gd name="connsiteY7" fmla="*/ 547475 h 861982"/>
                  <a:gd name="connsiteX8" fmla="*/ 623189 w 1030884"/>
                  <a:gd name="connsiteY8" fmla="*/ 559123 h 861982"/>
                  <a:gd name="connsiteX9" fmla="*/ 594068 w 1030884"/>
                  <a:gd name="connsiteY9" fmla="*/ 594069 h 861982"/>
                  <a:gd name="connsiteX10" fmla="*/ 646486 w 1030884"/>
                  <a:gd name="connsiteY10" fmla="*/ 594069 h 861982"/>
                  <a:gd name="connsiteX11" fmla="*/ 419342 w 1030884"/>
                  <a:gd name="connsiteY11" fmla="*/ 861982 h 861982"/>
                  <a:gd name="connsiteX12" fmla="*/ 1030884 w 1030884"/>
                  <a:gd name="connsiteY12" fmla="*/ 407694 h 861982"/>
                  <a:gd name="connsiteX0" fmla="*/ 1030884 w 1030884"/>
                  <a:gd name="connsiteY0" fmla="*/ 407694 h 861982"/>
                  <a:gd name="connsiteX1" fmla="*/ 1030884 w 1030884"/>
                  <a:gd name="connsiteY1" fmla="*/ 407694 h 861982"/>
                  <a:gd name="connsiteX2" fmla="*/ 937696 w 1030884"/>
                  <a:gd name="connsiteY2" fmla="*/ 331980 h 861982"/>
                  <a:gd name="connsiteX3" fmla="*/ 599893 w 1030884"/>
                  <a:gd name="connsiteY3" fmla="*/ 0 h 861982"/>
                  <a:gd name="connsiteX4" fmla="*/ 733849 w 1030884"/>
                  <a:gd name="connsiteY4" fmla="*/ 320331 h 861982"/>
                  <a:gd name="connsiteX5" fmla="*/ 407694 w 1030884"/>
                  <a:gd name="connsiteY5" fmla="*/ 343628 h 861982"/>
                  <a:gd name="connsiteX6" fmla="*/ 646486 w 1030884"/>
                  <a:gd name="connsiteY6" fmla="*/ 378573 h 861982"/>
                  <a:gd name="connsiteX7" fmla="*/ 0 w 1030884"/>
                  <a:gd name="connsiteY7" fmla="*/ 547475 h 861982"/>
                  <a:gd name="connsiteX8" fmla="*/ 623189 w 1030884"/>
                  <a:gd name="connsiteY8" fmla="*/ 559123 h 861982"/>
                  <a:gd name="connsiteX9" fmla="*/ 594068 w 1030884"/>
                  <a:gd name="connsiteY9" fmla="*/ 594069 h 861982"/>
                  <a:gd name="connsiteX10" fmla="*/ 646486 w 1030884"/>
                  <a:gd name="connsiteY10" fmla="*/ 594069 h 861982"/>
                  <a:gd name="connsiteX11" fmla="*/ 419342 w 1030884"/>
                  <a:gd name="connsiteY11" fmla="*/ 861982 h 861982"/>
                  <a:gd name="connsiteX12" fmla="*/ 877965 w 1030884"/>
                  <a:gd name="connsiteY12" fmla="*/ 515755 h 861982"/>
                  <a:gd name="connsiteX13" fmla="*/ 1030884 w 1030884"/>
                  <a:gd name="connsiteY13" fmla="*/ 407694 h 861982"/>
                  <a:gd name="connsiteX0" fmla="*/ 877965 w 1030884"/>
                  <a:gd name="connsiteY0" fmla="*/ 515755 h 861982"/>
                  <a:gd name="connsiteX1" fmla="*/ 1030884 w 1030884"/>
                  <a:gd name="connsiteY1" fmla="*/ 407694 h 861982"/>
                  <a:gd name="connsiteX2" fmla="*/ 937696 w 1030884"/>
                  <a:gd name="connsiteY2" fmla="*/ 331980 h 861982"/>
                  <a:gd name="connsiteX3" fmla="*/ 599893 w 1030884"/>
                  <a:gd name="connsiteY3" fmla="*/ 0 h 861982"/>
                  <a:gd name="connsiteX4" fmla="*/ 733849 w 1030884"/>
                  <a:gd name="connsiteY4" fmla="*/ 320331 h 861982"/>
                  <a:gd name="connsiteX5" fmla="*/ 407694 w 1030884"/>
                  <a:gd name="connsiteY5" fmla="*/ 343628 h 861982"/>
                  <a:gd name="connsiteX6" fmla="*/ 646486 w 1030884"/>
                  <a:gd name="connsiteY6" fmla="*/ 378573 h 861982"/>
                  <a:gd name="connsiteX7" fmla="*/ 0 w 1030884"/>
                  <a:gd name="connsiteY7" fmla="*/ 547475 h 861982"/>
                  <a:gd name="connsiteX8" fmla="*/ 623189 w 1030884"/>
                  <a:gd name="connsiteY8" fmla="*/ 559123 h 861982"/>
                  <a:gd name="connsiteX9" fmla="*/ 594068 w 1030884"/>
                  <a:gd name="connsiteY9" fmla="*/ 594069 h 861982"/>
                  <a:gd name="connsiteX10" fmla="*/ 646486 w 1030884"/>
                  <a:gd name="connsiteY10" fmla="*/ 594069 h 861982"/>
                  <a:gd name="connsiteX11" fmla="*/ 419342 w 1030884"/>
                  <a:gd name="connsiteY11" fmla="*/ 861982 h 861982"/>
                  <a:gd name="connsiteX12" fmla="*/ 877965 w 1030884"/>
                  <a:gd name="connsiteY12" fmla="*/ 515755 h 861982"/>
                  <a:gd name="connsiteX0" fmla="*/ 877965 w 937696"/>
                  <a:gd name="connsiteY0" fmla="*/ 515755 h 861982"/>
                  <a:gd name="connsiteX1" fmla="*/ 937696 w 937696"/>
                  <a:gd name="connsiteY1" fmla="*/ 331980 h 861982"/>
                  <a:gd name="connsiteX2" fmla="*/ 599893 w 937696"/>
                  <a:gd name="connsiteY2" fmla="*/ 0 h 861982"/>
                  <a:gd name="connsiteX3" fmla="*/ 733849 w 937696"/>
                  <a:gd name="connsiteY3" fmla="*/ 320331 h 861982"/>
                  <a:gd name="connsiteX4" fmla="*/ 407694 w 937696"/>
                  <a:gd name="connsiteY4" fmla="*/ 343628 h 861982"/>
                  <a:gd name="connsiteX5" fmla="*/ 646486 w 937696"/>
                  <a:gd name="connsiteY5" fmla="*/ 378573 h 861982"/>
                  <a:gd name="connsiteX6" fmla="*/ 0 w 937696"/>
                  <a:gd name="connsiteY6" fmla="*/ 547475 h 861982"/>
                  <a:gd name="connsiteX7" fmla="*/ 623189 w 937696"/>
                  <a:gd name="connsiteY7" fmla="*/ 559123 h 861982"/>
                  <a:gd name="connsiteX8" fmla="*/ 594068 w 937696"/>
                  <a:gd name="connsiteY8" fmla="*/ 594069 h 861982"/>
                  <a:gd name="connsiteX9" fmla="*/ 646486 w 937696"/>
                  <a:gd name="connsiteY9" fmla="*/ 594069 h 861982"/>
                  <a:gd name="connsiteX10" fmla="*/ 419342 w 937696"/>
                  <a:gd name="connsiteY10" fmla="*/ 861982 h 861982"/>
                  <a:gd name="connsiteX11" fmla="*/ 877965 w 937696"/>
                  <a:gd name="connsiteY11" fmla="*/ 515755 h 861982"/>
                  <a:gd name="connsiteX0" fmla="*/ 902555 w 937696"/>
                  <a:gd name="connsiteY0" fmla="*/ 666102 h 861982"/>
                  <a:gd name="connsiteX1" fmla="*/ 937696 w 937696"/>
                  <a:gd name="connsiteY1" fmla="*/ 331980 h 861982"/>
                  <a:gd name="connsiteX2" fmla="*/ 599893 w 937696"/>
                  <a:gd name="connsiteY2" fmla="*/ 0 h 861982"/>
                  <a:gd name="connsiteX3" fmla="*/ 733849 w 937696"/>
                  <a:gd name="connsiteY3" fmla="*/ 320331 h 861982"/>
                  <a:gd name="connsiteX4" fmla="*/ 407694 w 937696"/>
                  <a:gd name="connsiteY4" fmla="*/ 343628 h 861982"/>
                  <a:gd name="connsiteX5" fmla="*/ 646486 w 937696"/>
                  <a:gd name="connsiteY5" fmla="*/ 378573 h 861982"/>
                  <a:gd name="connsiteX6" fmla="*/ 0 w 937696"/>
                  <a:gd name="connsiteY6" fmla="*/ 547475 h 861982"/>
                  <a:gd name="connsiteX7" fmla="*/ 623189 w 937696"/>
                  <a:gd name="connsiteY7" fmla="*/ 559123 h 861982"/>
                  <a:gd name="connsiteX8" fmla="*/ 594068 w 937696"/>
                  <a:gd name="connsiteY8" fmla="*/ 594069 h 861982"/>
                  <a:gd name="connsiteX9" fmla="*/ 646486 w 937696"/>
                  <a:gd name="connsiteY9" fmla="*/ 594069 h 861982"/>
                  <a:gd name="connsiteX10" fmla="*/ 419342 w 937696"/>
                  <a:gd name="connsiteY10" fmla="*/ 861982 h 861982"/>
                  <a:gd name="connsiteX11" fmla="*/ 902555 w 937696"/>
                  <a:gd name="connsiteY11" fmla="*/ 666102 h 861982"/>
                  <a:gd name="connsiteX0" fmla="*/ 861572 w 937696"/>
                  <a:gd name="connsiteY0" fmla="*/ 628516 h 861982"/>
                  <a:gd name="connsiteX1" fmla="*/ 937696 w 937696"/>
                  <a:gd name="connsiteY1" fmla="*/ 331980 h 861982"/>
                  <a:gd name="connsiteX2" fmla="*/ 599893 w 937696"/>
                  <a:gd name="connsiteY2" fmla="*/ 0 h 861982"/>
                  <a:gd name="connsiteX3" fmla="*/ 733849 w 937696"/>
                  <a:gd name="connsiteY3" fmla="*/ 320331 h 861982"/>
                  <a:gd name="connsiteX4" fmla="*/ 407694 w 937696"/>
                  <a:gd name="connsiteY4" fmla="*/ 343628 h 861982"/>
                  <a:gd name="connsiteX5" fmla="*/ 646486 w 937696"/>
                  <a:gd name="connsiteY5" fmla="*/ 378573 h 861982"/>
                  <a:gd name="connsiteX6" fmla="*/ 0 w 937696"/>
                  <a:gd name="connsiteY6" fmla="*/ 547475 h 861982"/>
                  <a:gd name="connsiteX7" fmla="*/ 623189 w 937696"/>
                  <a:gd name="connsiteY7" fmla="*/ 559123 h 861982"/>
                  <a:gd name="connsiteX8" fmla="*/ 594068 w 937696"/>
                  <a:gd name="connsiteY8" fmla="*/ 594069 h 861982"/>
                  <a:gd name="connsiteX9" fmla="*/ 646486 w 937696"/>
                  <a:gd name="connsiteY9" fmla="*/ 594069 h 861982"/>
                  <a:gd name="connsiteX10" fmla="*/ 419342 w 937696"/>
                  <a:gd name="connsiteY10" fmla="*/ 861982 h 861982"/>
                  <a:gd name="connsiteX11" fmla="*/ 861572 w 937696"/>
                  <a:gd name="connsiteY11" fmla="*/ 628516 h 861982"/>
                  <a:gd name="connsiteX0" fmla="*/ 861572 w 937696"/>
                  <a:gd name="connsiteY0" fmla="*/ 628516 h 861982"/>
                  <a:gd name="connsiteX1" fmla="*/ 937696 w 937696"/>
                  <a:gd name="connsiteY1" fmla="*/ 331980 h 861982"/>
                  <a:gd name="connsiteX2" fmla="*/ 599893 w 937696"/>
                  <a:gd name="connsiteY2" fmla="*/ 0 h 861982"/>
                  <a:gd name="connsiteX3" fmla="*/ 733849 w 937696"/>
                  <a:gd name="connsiteY3" fmla="*/ 320331 h 861982"/>
                  <a:gd name="connsiteX4" fmla="*/ 407694 w 937696"/>
                  <a:gd name="connsiteY4" fmla="*/ 343628 h 861982"/>
                  <a:gd name="connsiteX5" fmla="*/ 646486 w 937696"/>
                  <a:gd name="connsiteY5" fmla="*/ 378573 h 861982"/>
                  <a:gd name="connsiteX6" fmla="*/ 0 w 937696"/>
                  <a:gd name="connsiteY6" fmla="*/ 547475 h 861982"/>
                  <a:gd name="connsiteX7" fmla="*/ 623189 w 937696"/>
                  <a:gd name="connsiteY7" fmla="*/ 559123 h 861982"/>
                  <a:gd name="connsiteX8" fmla="*/ 594068 w 937696"/>
                  <a:gd name="connsiteY8" fmla="*/ 594069 h 861982"/>
                  <a:gd name="connsiteX9" fmla="*/ 646486 w 937696"/>
                  <a:gd name="connsiteY9" fmla="*/ 594069 h 861982"/>
                  <a:gd name="connsiteX10" fmla="*/ 419342 w 937696"/>
                  <a:gd name="connsiteY10" fmla="*/ 861982 h 861982"/>
                  <a:gd name="connsiteX11" fmla="*/ 861572 w 937696"/>
                  <a:gd name="connsiteY11" fmla="*/ 628516 h 861982"/>
                  <a:gd name="connsiteX0" fmla="*/ 861572 w 937696"/>
                  <a:gd name="connsiteY0" fmla="*/ 628516 h 861982"/>
                  <a:gd name="connsiteX1" fmla="*/ 937696 w 937696"/>
                  <a:gd name="connsiteY1" fmla="*/ 331980 h 861982"/>
                  <a:gd name="connsiteX2" fmla="*/ 599893 w 937696"/>
                  <a:gd name="connsiteY2" fmla="*/ 0 h 861982"/>
                  <a:gd name="connsiteX3" fmla="*/ 733849 w 937696"/>
                  <a:gd name="connsiteY3" fmla="*/ 320331 h 861982"/>
                  <a:gd name="connsiteX4" fmla="*/ 407694 w 937696"/>
                  <a:gd name="connsiteY4" fmla="*/ 343628 h 861982"/>
                  <a:gd name="connsiteX5" fmla="*/ 646486 w 937696"/>
                  <a:gd name="connsiteY5" fmla="*/ 378573 h 861982"/>
                  <a:gd name="connsiteX6" fmla="*/ 0 w 937696"/>
                  <a:gd name="connsiteY6" fmla="*/ 547475 h 861982"/>
                  <a:gd name="connsiteX7" fmla="*/ 623189 w 937696"/>
                  <a:gd name="connsiteY7" fmla="*/ 559123 h 861982"/>
                  <a:gd name="connsiteX8" fmla="*/ 594068 w 937696"/>
                  <a:gd name="connsiteY8" fmla="*/ 594069 h 861982"/>
                  <a:gd name="connsiteX9" fmla="*/ 646486 w 937696"/>
                  <a:gd name="connsiteY9" fmla="*/ 594069 h 861982"/>
                  <a:gd name="connsiteX10" fmla="*/ 419342 w 937696"/>
                  <a:gd name="connsiteY10" fmla="*/ 861982 h 861982"/>
                  <a:gd name="connsiteX11" fmla="*/ 861572 w 937696"/>
                  <a:gd name="connsiteY11" fmla="*/ 628516 h 861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7696" h="861982">
                    <a:moveTo>
                      <a:pt x="861572" y="628516"/>
                    </a:moveTo>
                    <a:cubicBezTo>
                      <a:pt x="673844" y="409393"/>
                      <a:pt x="813965" y="423308"/>
                      <a:pt x="937696" y="331980"/>
                    </a:cubicBezTo>
                    <a:lnTo>
                      <a:pt x="599893" y="0"/>
                    </a:lnTo>
                    <a:lnTo>
                      <a:pt x="733849" y="320331"/>
                    </a:lnTo>
                    <a:lnTo>
                      <a:pt x="407694" y="343628"/>
                    </a:lnTo>
                    <a:lnTo>
                      <a:pt x="646486" y="378573"/>
                    </a:lnTo>
                    <a:lnTo>
                      <a:pt x="0" y="547475"/>
                    </a:lnTo>
                    <a:lnTo>
                      <a:pt x="623189" y="559123"/>
                    </a:lnTo>
                    <a:lnTo>
                      <a:pt x="594068" y="594069"/>
                    </a:lnTo>
                    <a:lnTo>
                      <a:pt x="646486" y="594069"/>
                    </a:lnTo>
                    <a:lnTo>
                      <a:pt x="419342" y="861982"/>
                    </a:lnTo>
                    <a:lnTo>
                      <a:pt x="861572" y="628516"/>
                    </a:lnTo>
                    <a:close/>
                  </a:path>
                </a:pathLst>
              </a:cu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grpSp>
          <p:nvGrpSpPr>
            <p:cNvPr id="128" name="グループ化 127">
              <a:extLst>
                <a:ext uri="{FF2B5EF4-FFF2-40B4-BE49-F238E27FC236}">
                  <a16:creationId xmlns:a16="http://schemas.microsoft.com/office/drawing/2014/main" id="{E646601D-1D80-A79F-2293-32E6E788CAE3}"/>
                </a:ext>
              </a:extLst>
            </p:cNvPr>
            <p:cNvGrpSpPr/>
            <p:nvPr/>
          </p:nvGrpSpPr>
          <p:grpSpPr>
            <a:xfrm>
              <a:off x="364395" y="4483078"/>
              <a:ext cx="1142356" cy="346630"/>
              <a:chOff x="4686571" y="6234805"/>
              <a:chExt cx="1784261" cy="541406"/>
            </a:xfrm>
          </p:grpSpPr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34BFC49B-945E-1663-BC1B-8263A8947830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135" name="四角形: 角を丸くする 134">
                  <a:extLst>
                    <a:ext uri="{FF2B5EF4-FFF2-40B4-BE49-F238E27FC236}">
                      <a16:creationId xmlns:a16="http://schemas.microsoft.com/office/drawing/2014/main" id="{421C4620-FD16-85A7-8175-A1DA141073B1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6" name="四角形: 角を丸くする 135">
                  <a:extLst>
                    <a:ext uri="{FF2B5EF4-FFF2-40B4-BE49-F238E27FC236}">
                      <a16:creationId xmlns:a16="http://schemas.microsoft.com/office/drawing/2014/main" id="{20776337-95FC-E375-53D3-527442385F12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32" name="楕円 131">
                <a:extLst>
                  <a:ext uri="{FF2B5EF4-FFF2-40B4-BE49-F238E27FC236}">
                    <a16:creationId xmlns:a16="http://schemas.microsoft.com/office/drawing/2014/main" id="{41E59A79-7723-3AB4-37A8-03A90E5D53B8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33" name="楕円 132">
                <a:extLst>
                  <a:ext uri="{FF2B5EF4-FFF2-40B4-BE49-F238E27FC236}">
                    <a16:creationId xmlns:a16="http://schemas.microsoft.com/office/drawing/2014/main" id="{27784239-3C51-939E-967A-485BEF81CB13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37" name="グループ化 136">
              <a:extLst>
                <a:ext uri="{FF2B5EF4-FFF2-40B4-BE49-F238E27FC236}">
                  <a16:creationId xmlns:a16="http://schemas.microsoft.com/office/drawing/2014/main" id="{2ADCAB6D-B299-DE96-CBAD-6D826246C032}"/>
                </a:ext>
              </a:extLst>
            </p:cNvPr>
            <p:cNvGrpSpPr/>
            <p:nvPr/>
          </p:nvGrpSpPr>
          <p:grpSpPr>
            <a:xfrm>
              <a:off x="2454310" y="2671142"/>
              <a:ext cx="1142356" cy="346630"/>
              <a:chOff x="4686571" y="6234805"/>
              <a:chExt cx="1784261" cy="541406"/>
            </a:xfrm>
          </p:grpSpPr>
          <p:grpSp>
            <p:nvGrpSpPr>
              <p:cNvPr id="138" name="グループ化 137">
                <a:extLst>
                  <a:ext uri="{FF2B5EF4-FFF2-40B4-BE49-F238E27FC236}">
                    <a16:creationId xmlns:a16="http://schemas.microsoft.com/office/drawing/2014/main" id="{7FA40BFA-407B-AE4B-EE83-05A5A2259CCD}"/>
                  </a:ext>
                </a:extLst>
              </p:cNvPr>
              <p:cNvGrpSpPr/>
              <p:nvPr/>
            </p:nvGrpSpPr>
            <p:grpSpPr>
              <a:xfrm>
                <a:off x="4686571" y="6234805"/>
                <a:ext cx="1784261" cy="541406"/>
                <a:chOff x="7577847" y="4732506"/>
                <a:chExt cx="2732656" cy="792805"/>
              </a:xfrm>
              <a:solidFill>
                <a:srgbClr val="FF66CC"/>
              </a:solidFill>
            </p:grpSpPr>
            <p:sp>
              <p:nvSpPr>
                <p:cNvPr id="141" name="四角形: 角を丸くする 140">
                  <a:extLst>
                    <a:ext uri="{FF2B5EF4-FFF2-40B4-BE49-F238E27FC236}">
                      <a16:creationId xmlns:a16="http://schemas.microsoft.com/office/drawing/2014/main" id="{D9C6CD51-7252-8EAF-CF98-5184C07550F7}"/>
                    </a:ext>
                  </a:extLst>
                </p:cNvPr>
                <p:cNvSpPr/>
                <p:nvPr/>
              </p:nvSpPr>
              <p:spPr>
                <a:xfrm>
                  <a:off x="7577847" y="4732506"/>
                  <a:ext cx="2732656" cy="792805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2" name="四角形: 角を丸くする 141">
                  <a:extLst>
                    <a:ext uri="{FF2B5EF4-FFF2-40B4-BE49-F238E27FC236}">
                      <a16:creationId xmlns:a16="http://schemas.microsoft.com/office/drawing/2014/main" id="{BFE956E5-92FF-D0DD-AF4C-480CFE72C921}"/>
                    </a:ext>
                  </a:extLst>
                </p:cNvPr>
                <p:cNvSpPr/>
                <p:nvPr/>
              </p:nvSpPr>
              <p:spPr>
                <a:xfrm>
                  <a:off x="7716900" y="4872516"/>
                  <a:ext cx="2426754" cy="530402"/>
                </a:xfrm>
                <a:prstGeom prst="roundRect">
                  <a:avLst/>
                </a:prstGeom>
                <a:solidFill>
                  <a:srgbClr val="CC00C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sp>
            <p:nvSpPr>
              <p:cNvPr id="139" name="楕円 138">
                <a:extLst>
                  <a:ext uri="{FF2B5EF4-FFF2-40B4-BE49-F238E27FC236}">
                    <a16:creationId xmlns:a16="http://schemas.microsoft.com/office/drawing/2014/main" id="{033D2836-7C62-A012-08ED-7FFD474BEFDD}"/>
                  </a:ext>
                </a:extLst>
              </p:cNvPr>
              <p:cNvSpPr/>
              <p:nvPr/>
            </p:nvSpPr>
            <p:spPr>
              <a:xfrm>
                <a:off x="4958398" y="6254497"/>
                <a:ext cx="282102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0" name="楕円 139">
                <a:extLst>
                  <a:ext uri="{FF2B5EF4-FFF2-40B4-BE49-F238E27FC236}">
                    <a16:creationId xmlns:a16="http://schemas.microsoft.com/office/drawing/2014/main" id="{D888DB56-488C-B8ED-7016-F5087C9A1FB0}"/>
                  </a:ext>
                </a:extLst>
              </p:cNvPr>
              <p:cNvSpPr/>
              <p:nvPr/>
            </p:nvSpPr>
            <p:spPr>
              <a:xfrm>
                <a:off x="5403034" y="6254497"/>
                <a:ext cx="684933" cy="956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FE1477C9-400E-D1F9-0CFB-BCF768486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8651" y="1981146"/>
              <a:ext cx="598266" cy="599015"/>
            </a:xfrm>
            <a:prstGeom prst="ellipse">
              <a:avLst/>
            </a:prstGeom>
            <a:noFill/>
            <a:ln w="1206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20909EFF-B69A-FF65-2261-4C68BA016D10}"/>
              </a:ext>
            </a:extLst>
          </p:cNvPr>
          <p:cNvGrpSpPr>
            <a:grpSpLocks noChangeAspect="1"/>
          </p:cNvGrpSpPr>
          <p:nvPr/>
        </p:nvGrpSpPr>
        <p:grpSpPr>
          <a:xfrm>
            <a:off x="6551730" y="2890268"/>
            <a:ext cx="4474596" cy="3540306"/>
            <a:chOff x="4573881" y="1821830"/>
            <a:chExt cx="4096635" cy="3241263"/>
          </a:xfrm>
        </p:grpSpPr>
        <p:sp>
          <p:nvSpPr>
            <p:cNvPr id="249" name="四角形: 角を丸くする 248">
              <a:extLst>
                <a:ext uri="{FF2B5EF4-FFF2-40B4-BE49-F238E27FC236}">
                  <a16:creationId xmlns:a16="http://schemas.microsoft.com/office/drawing/2014/main" id="{3BD988E7-A359-3404-D00F-E70046AEF2B4}"/>
                </a:ext>
              </a:extLst>
            </p:cNvPr>
            <p:cNvSpPr/>
            <p:nvPr/>
          </p:nvSpPr>
          <p:spPr>
            <a:xfrm>
              <a:off x="4573881" y="1937224"/>
              <a:ext cx="4096635" cy="3125869"/>
            </a:xfrm>
            <a:prstGeom prst="round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rgbClr val="CC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C631514B-78BB-5F8E-0D0E-40EA903AB72F}"/>
                </a:ext>
              </a:extLst>
            </p:cNvPr>
            <p:cNvGrpSpPr/>
            <p:nvPr/>
          </p:nvGrpSpPr>
          <p:grpSpPr>
            <a:xfrm>
              <a:off x="4673630" y="2357804"/>
              <a:ext cx="3535685" cy="2696435"/>
              <a:chOff x="3903445" y="2218130"/>
              <a:chExt cx="3535685" cy="2696435"/>
            </a:xfrm>
          </p:grpSpPr>
          <p:sp>
            <p:nvSpPr>
              <p:cNvPr id="12" name="アーチ 11">
                <a:extLst>
                  <a:ext uri="{FF2B5EF4-FFF2-40B4-BE49-F238E27FC236}">
                    <a16:creationId xmlns:a16="http://schemas.microsoft.com/office/drawing/2014/main" id="{4ED6E2D0-F9C1-BC83-8484-71B746D98554}"/>
                  </a:ext>
                </a:extLst>
              </p:cNvPr>
              <p:cNvSpPr/>
              <p:nvPr/>
            </p:nvSpPr>
            <p:spPr>
              <a:xfrm>
                <a:off x="4992837" y="2701584"/>
                <a:ext cx="1331395" cy="1773086"/>
              </a:xfrm>
              <a:custGeom>
                <a:avLst/>
                <a:gdLst>
                  <a:gd name="connsiteX0" fmla="*/ 0 w 1332506"/>
                  <a:gd name="connsiteY0" fmla="*/ 1771890 h 3543779"/>
                  <a:gd name="connsiteX1" fmla="*/ 533516 w 1332506"/>
                  <a:gd name="connsiteY1" fmla="*/ 35521 h 3543779"/>
                  <a:gd name="connsiteX2" fmla="*/ 1331395 w 1332506"/>
                  <a:gd name="connsiteY2" fmla="*/ 1669598 h 3543779"/>
                  <a:gd name="connsiteX3" fmla="*/ 1123506 w 1332506"/>
                  <a:gd name="connsiteY3" fmla="*/ 1701569 h 3543779"/>
                  <a:gd name="connsiteX4" fmla="*/ 550619 w 1332506"/>
                  <a:gd name="connsiteY4" fmla="*/ 259250 h 3543779"/>
                  <a:gd name="connsiteX5" fmla="*/ 208537 w 1332506"/>
                  <a:gd name="connsiteY5" fmla="*/ 1771890 h 3543779"/>
                  <a:gd name="connsiteX6" fmla="*/ 0 w 1332506"/>
                  <a:gd name="connsiteY6" fmla="*/ 1771890 h 3543779"/>
                  <a:gd name="connsiteX0" fmla="*/ 0 w 1331395"/>
                  <a:gd name="connsiteY0" fmla="*/ 1772419 h 1773086"/>
                  <a:gd name="connsiteX1" fmla="*/ 533516 w 1331395"/>
                  <a:gd name="connsiteY1" fmla="*/ 36050 h 1773086"/>
                  <a:gd name="connsiteX2" fmla="*/ 1331395 w 1331395"/>
                  <a:gd name="connsiteY2" fmla="*/ 1670127 h 1773086"/>
                  <a:gd name="connsiteX3" fmla="*/ 1123506 w 1331395"/>
                  <a:gd name="connsiteY3" fmla="*/ 1702098 h 1773086"/>
                  <a:gd name="connsiteX4" fmla="*/ 550619 w 1331395"/>
                  <a:gd name="connsiteY4" fmla="*/ 259779 h 1773086"/>
                  <a:gd name="connsiteX5" fmla="*/ 0 w 1331395"/>
                  <a:gd name="connsiteY5" fmla="*/ 1772419 h 177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1395" h="1773086">
                    <a:moveTo>
                      <a:pt x="0" y="1772419"/>
                    </a:moveTo>
                    <a:cubicBezTo>
                      <a:pt x="0" y="929908"/>
                      <a:pt x="223072" y="203904"/>
                      <a:pt x="533516" y="36050"/>
                    </a:cubicBezTo>
                    <a:cubicBezTo>
                      <a:pt x="931076" y="-178906"/>
                      <a:pt x="1307975" y="592992"/>
                      <a:pt x="1331395" y="1670127"/>
                    </a:cubicBezTo>
                    <a:lnTo>
                      <a:pt x="1123506" y="1702098"/>
                    </a:lnTo>
                    <a:cubicBezTo>
                      <a:pt x="1110404" y="708246"/>
                      <a:pt x="832444" y="8444"/>
                      <a:pt x="550619" y="259779"/>
                    </a:cubicBezTo>
                    <a:cubicBezTo>
                      <a:pt x="363368" y="271499"/>
                      <a:pt x="2851" y="1809707"/>
                      <a:pt x="0" y="1772419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D8D6A4A8-6CC8-928E-FA69-B7BB10526674}"/>
                  </a:ext>
                </a:extLst>
              </p:cNvPr>
              <p:cNvGrpSpPr/>
              <p:nvPr/>
            </p:nvGrpSpPr>
            <p:grpSpPr>
              <a:xfrm>
                <a:off x="3903445" y="2218130"/>
                <a:ext cx="3535685" cy="2696435"/>
                <a:chOff x="3903445" y="2218130"/>
                <a:chExt cx="3535685" cy="2696435"/>
              </a:xfrm>
            </p:grpSpPr>
            <p:grpSp>
              <p:nvGrpSpPr>
                <p:cNvPr id="144" name="グループ化 143">
                  <a:extLst>
                    <a:ext uri="{FF2B5EF4-FFF2-40B4-BE49-F238E27FC236}">
                      <a16:creationId xmlns:a16="http://schemas.microsoft.com/office/drawing/2014/main" id="{C28DB24C-64E7-2F36-2956-A1BAEF07362D}"/>
                    </a:ext>
                  </a:extLst>
                </p:cNvPr>
                <p:cNvGrpSpPr/>
                <p:nvPr/>
              </p:nvGrpSpPr>
              <p:grpSpPr>
                <a:xfrm rot="5400000">
                  <a:off x="3505582" y="2615993"/>
                  <a:ext cx="1142356" cy="346630"/>
                  <a:chOff x="4686571" y="6234805"/>
                  <a:chExt cx="1784261" cy="541406"/>
                </a:xfrm>
              </p:grpSpPr>
              <p:grpSp>
                <p:nvGrpSpPr>
                  <p:cNvPr id="195" name="グループ化 194">
                    <a:extLst>
                      <a:ext uri="{FF2B5EF4-FFF2-40B4-BE49-F238E27FC236}">
                        <a16:creationId xmlns:a16="http://schemas.microsoft.com/office/drawing/2014/main" id="{38BAF359-7A14-F80A-8BAF-D6F98ECF0B63}"/>
                      </a:ext>
                    </a:extLst>
                  </p:cNvPr>
                  <p:cNvGrpSpPr/>
                  <p:nvPr/>
                </p:nvGrpSpPr>
                <p:grpSpPr>
                  <a:xfrm>
                    <a:off x="4686571" y="6234805"/>
                    <a:ext cx="1784261" cy="541406"/>
                    <a:chOff x="7577847" y="4732506"/>
                    <a:chExt cx="2732656" cy="792805"/>
                  </a:xfrm>
                  <a:solidFill>
                    <a:srgbClr val="FF66CC"/>
                  </a:solidFill>
                </p:grpSpPr>
                <p:sp>
                  <p:nvSpPr>
                    <p:cNvPr id="198" name="四角形: 角を丸くする 197">
                      <a:extLst>
                        <a:ext uri="{FF2B5EF4-FFF2-40B4-BE49-F238E27FC236}">
                          <a16:creationId xmlns:a16="http://schemas.microsoft.com/office/drawing/2014/main" id="{FFED1395-A0B5-88D4-4282-CBF5D8679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77847" y="4732506"/>
                      <a:ext cx="2732656" cy="792805"/>
                    </a:xfrm>
                    <a:prstGeom prst="round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/>
                    </a:p>
                  </p:txBody>
                </p:sp>
                <p:sp>
                  <p:nvSpPr>
                    <p:cNvPr id="199" name="四角形: 角を丸くする 198">
                      <a:extLst>
                        <a:ext uri="{FF2B5EF4-FFF2-40B4-BE49-F238E27FC236}">
                          <a16:creationId xmlns:a16="http://schemas.microsoft.com/office/drawing/2014/main" id="{1A69284A-2D5D-D115-7877-24F9818FD6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16900" y="4872516"/>
                      <a:ext cx="2426754" cy="530402"/>
                    </a:xfrm>
                    <a:prstGeom prst="roundRect">
                      <a:avLst/>
                    </a:prstGeom>
                    <a:solidFill>
                      <a:srgbClr val="CC00CC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196" name="楕円 195">
                    <a:extLst>
                      <a:ext uri="{FF2B5EF4-FFF2-40B4-BE49-F238E27FC236}">
                        <a16:creationId xmlns:a16="http://schemas.microsoft.com/office/drawing/2014/main" id="{DDB475DA-F190-70AE-3786-2090A1602768}"/>
                      </a:ext>
                    </a:extLst>
                  </p:cNvPr>
                  <p:cNvSpPr/>
                  <p:nvPr/>
                </p:nvSpPr>
                <p:spPr>
                  <a:xfrm>
                    <a:off x="4958398" y="6254497"/>
                    <a:ext cx="282102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  <p:sp>
                <p:nvSpPr>
                  <p:cNvPr id="197" name="楕円 196">
                    <a:extLst>
                      <a:ext uri="{FF2B5EF4-FFF2-40B4-BE49-F238E27FC236}">
                        <a16:creationId xmlns:a16="http://schemas.microsoft.com/office/drawing/2014/main" id="{9257A275-2E2C-6347-46F2-1E728C226DFD}"/>
                      </a:ext>
                    </a:extLst>
                  </p:cNvPr>
                  <p:cNvSpPr/>
                  <p:nvPr/>
                </p:nvSpPr>
                <p:spPr>
                  <a:xfrm>
                    <a:off x="5403034" y="6254497"/>
                    <a:ext cx="684933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145" name="グループ化 144">
                  <a:extLst>
                    <a:ext uri="{FF2B5EF4-FFF2-40B4-BE49-F238E27FC236}">
                      <a16:creationId xmlns:a16="http://schemas.microsoft.com/office/drawing/2014/main" id="{C231EA25-CDF3-22EC-D283-207500AA0C6F}"/>
                    </a:ext>
                  </a:extLst>
                </p:cNvPr>
                <p:cNvGrpSpPr/>
                <p:nvPr/>
              </p:nvGrpSpPr>
              <p:grpSpPr>
                <a:xfrm rot="5400000">
                  <a:off x="3511886" y="3758348"/>
                  <a:ext cx="1142356" cy="346630"/>
                  <a:chOff x="4686571" y="6234805"/>
                  <a:chExt cx="1784261" cy="541406"/>
                </a:xfrm>
              </p:grpSpPr>
              <p:grpSp>
                <p:nvGrpSpPr>
                  <p:cNvPr id="190" name="グループ化 189">
                    <a:extLst>
                      <a:ext uri="{FF2B5EF4-FFF2-40B4-BE49-F238E27FC236}">
                        <a16:creationId xmlns:a16="http://schemas.microsoft.com/office/drawing/2014/main" id="{FF079BAE-133F-DC51-9AA6-C95BE3FD19ED}"/>
                      </a:ext>
                    </a:extLst>
                  </p:cNvPr>
                  <p:cNvGrpSpPr/>
                  <p:nvPr/>
                </p:nvGrpSpPr>
                <p:grpSpPr>
                  <a:xfrm>
                    <a:off x="4686571" y="6234805"/>
                    <a:ext cx="1784261" cy="541406"/>
                    <a:chOff x="7577847" y="4732506"/>
                    <a:chExt cx="2732656" cy="792805"/>
                  </a:xfrm>
                  <a:solidFill>
                    <a:srgbClr val="FF66CC"/>
                  </a:solidFill>
                </p:grpSpPr>
                <p:sp>
                  <p:nvSpPr>
                    <p:cNvPr id="193" name="四角形: 角を丸くする 192">
                      <a:extLst>
                        <a:ext uri="{FF2B5EF4-FFF2-40B4-BE49-F238E27FC236}">
                          <a16:creationId xmlns:a16="http://schemas.microsoft.com/office/drawing/2014/main" id="{E6F32665-C513-68A8-9BE9-3EA28CE2D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77847" y="4732506"/>
                      <a:ext cx="2732656" cy="792805"/>
                    </a:xfrm>
                    <a:prstGeom prst="round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/>
                    </a:p>
                  </p:txBody>
                </p:sp>
                <p:sp>
                  <p:nvSpPr>
                    <p:cNvPr id="194" name="四角形: 角を丸くする 193">
                      <a:extLst>
                        <a:ext uri="{FF2B5EF4-FFF2-40B4-BE49-F238E27FC236}">
                          <a16:creationId xmlns:a16="http://schemas.microsoft.com/office/drawing/2014/main" id="{857A193C-C5B8-B244-7F6E-4376E9136B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16900" y="4872516"/>
                      <a:ext cx="2426754" cy="530402"/>
                    </a:xfrm>
                    <a:prstGeom prst="roundRect">
                      <a:avLst/>
                    </a:prstGeom>
                    <a:solidFill>
                      <a:srgbClr val="CC00CC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191" name="楕円 190">
                    <a:extLst>
                      <a:ext uri="{FF2B5EF4-FFF2-40B4-BE49-F238E27FC236}">
                        <a16:creationId xmlns:a16="http://schemas.microsoft.com/office/drawing/2014/main" id="{D7F84EDC-16E4-4F02-117C-EC802267D1F7}"/>
                      </a:ext>
                    </a:extLst>
                  </p:cNvPr>
                  <p:cNvSpPr/>
                  <p:nvPr/>
                </p:nvSpPr>
                <p:spPr>
                  <a:xfrm>
                    <a:off x="4958398" y="6254497"/>
                    <a:ext cx="282102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  <p:sp>
                <p:nvSpPr>
                  <p:cNvPr id="192" name="楕円 191">
                    <a:extLst>
                      <a:ext uri="{FF2B5EF4-FFF2-40B4-BE49-F238E27FC236}">
                        <a16:creationId xmlns:a16="http://schemas.microsoft.com/office/drawing/2014/main" id="{B17B2681-EAD6-EB8C-15D2-02D7B4CAEBBC}"/>
                      </a:ext>
                    </a:extLst>
                  </p:cNvPr>
                  <p:cNvSpPr/>
                  <p:nvPr/>
                </p:nvSpPr>
                <p:spPr>
                  <a:xfrm>
                    <a:off x="5403034" y="6254497"/>
                    <a:ext cx="684933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156" name="グループ化 155">
                  <a:extLst>
                    <a:ext uri="{FF2B5EF4-FFF2-40B4-BE49-F238E27FC236}">
                      <a16:creationId xmlns:a16="http://schemas.microsoft.com/office/drawing/2014/main" id="{69C4ABAA-90EC-EADE-B30B-B054AAB53ED9}"/>
                    </a:ext>
                  </a:extLst>
                </p:cNvPr>
                <p:cNvGrpSpPr/>
                <p:nvPr/>
              </p:nvGrpSpPr>
              <p:grpSpPr>
                <a:xfrm>
                  <a:off x="4206859" y="4474003"/>
                  <a:ext cx="1142356" cy="346630"/>
                  <a:chOff x="4686571" y="6234805"/>
                  <a:chExt cx="1784261" cy="541406"/>
                </a:xfrm>
              </p:grpSpPr>
              <p:grpSp>
                <p:nvGrpSpPr>
                  <p:cNvPr id="163" name="グループ化 162">
                    <a:extLst>
                      <a:ext uri="{FF2B5EF4-FFF2-40B4-BE49-F238E27FC236}">
                        <a16:creationId xmlns:a16="http://schemas.microsoft.com/office/drawing/2014/main" id="{C910DB9C-5FB5-D662-94E4-F64F65B53D7A}"/>
                      </a:ext>
                    </a:extLst>
                  </p:cNvPr>
                  <p:cNvGrpSpPr/>
                  <p:nvPr/>
                </p:nvGrpSpPr>
                <p:grpSpPr>
                  <a:xfrm>
                    <a:off x="4686571" y="6234805"/>
                    <a:ext cx="1784261" cy="541406"/>
                    <a:chOff x="7577847" y="4732506"/>
                    <a:chExt cx="2732656" cy="792805"/>
                  </a:xfrm>
                  <a:solidFill>
                    <a:srgbClr val="FF66CC"/>
                  </a:solidFill>
                </p:grpSpPr>
                <p:sp>
                  <p:nvSpPr>
                    <p:cNvPr id="166" name="四角形: 角を丸くする 165">
                      <a:extLst>
                        <a:ext uri="{FF2B5EF4-FFF2-40B4-BE49-F238E27FC236}">
                          <a16:creationId xmlns:a16="http://schemas.microsoft.com/office/drawing/2014/main" id="{768F1AAC-D1D2-C498-CC54-00E248583F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77847" y="4732506"/>
                      <a:ext cx="2732656" cy="792805"/>
                    </a:xfrm>
                    <a:prstGeom prst="round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/>
                    </a:p>
                  </p:txBody>
                </p:sp>
                <p:sp>
                  <p:nvSpPr>
                    <p:cNvPr id="167" name="四角形: 角を丸くする 166">
                      <a:extLst>
                        <a:ext uri="{FF2B5EF4-FFF2-40B4-BE49-F238E27FC236}">
                          <a16:creationId xmlns:a16="http://schemas.microsoft.com/office/drawing/2014/main" id="{C725C107-A752-2781-95AB-170A65AC48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16900" y="4872516"/>
                      <a:ext cx="2426754" cy="530402"/>
                    </a:xfrm>
                    <a:prstGeom prst="roundRect">
                      <a:avLst/>
                    </a:prstGeom>
                    <a:solidFill>
                      <a:srgbClr val="CC00CC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164" name="楕円 163">
                    <a:extLst>
                      <a:ext uri="{FF2B5EF4-FFF2-40B4-BE49-F238E27FC236}">
                        <a16:creationId xmlns:a16="http://schemas.microsoft.com/office/drawing/2014/main" id="{A413C493-8DBB-00F1-1CC4-AF9AFD356657}"/>
                      </a:ext>
                    </a:extLst>
                  </p:cNvPr>
                  <p:cNvSpPr/>
                  <p:nvPr/>
                </p:nvSpPr>
                <p:spPr>
                  <a:xfrm>
                    <a:off x="4958398" y="6254497"/>
                    <a:ext cx="282102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  <p:sp>
                <p:nvSpPr>
                  <p:cNvPr id="165" name="楕円 164">
                    <a:extLst>
                      <a:ext uri="{FF2B5EF4-FFF2-40B4-BE49-F238E27FC236}">
                        <a16:creationId xmlns:a16="http://schemas.microsoft.com/office/drawing/2014/main" id="{30B9C199-99BF-A2BE-FBC1-A01F5B66F517}"/>
                      </a:ext>
                    </a:extLst>
                  </p:cNvPr>
                  <p:cNvSpPr/>
                  <p:nvPr/>
                </p:nvSpPr>
                <p:spPr>
                  <a:xfrm>
                    <a:off x="5403034" y="6254497"/>
                    <a:ext cx="684933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157" name="グループ化 156">
                  <a:extLst>
                    <a:ext uri="{FF2B5EF4-FFF2-40B4-BE49-F238E27FC236}">
                      <a16:creationId xmlns:a16="http://schemas.microsoft.com/office/drawing/2014/main" id="{7F18CA5A-8434-78C9-AB73-CE7CD318A902}"/>
                    </a:ext>
                  </a:extLst>
                </p:cNvPr>
                <p:cNvGrpSpPr/>
                <p:nvPr/>
              </p:nvGrpSpPr>
              <p:grpSpPr>
                <a:xfrm>
                  <a:off x="6296774" y="2662067"/>
                  <a:ext cx="1142356" cy="346630"/>
                  <a:chOff x="4686571" y="6234805"/>
                  <a:chExt cx="1784261" cy="541406"/>
                </a:xfrm>
              </p:grpSpPr>
              <p:grpSp>
                <p:nvGrpSpPr>
                  <p:cNvPr id="158" name="グループ化 157">
                    <a:extLst>
                      <a:ext uri="{FF2B5EF4-FFF2-40B4-BE49-F238E27FC236}">
                        <a16:creationId xmlns:a16="http://schemas.microsoft.com/office/drawing/2014/main" id="{FB50D897-3F1C-ABC8-2774-A4C720780A6E}"/>
                      </a:ext>
                    </a:extLst>
                  </p:cNvPr>
                  <p:cNvGrpSpPr/>
                  <p:nvPr/>
                </p:nvGrpSpPr>
                <p:grpSpPr>
                  <a:xfrm>
                    <a:off x="4686571" y="6234805"/>
                    <a:ext cx="1784261" cy="541406"/>
                    <a:chOff x="7577847" y="4732506"/>
                    <a:chExt cx="2732656" cy="792805"/>
                  </a:xfrm>
                  <a:solidFill>
                    <a:srgbClr val="FF66CC"/>
                  </a:solidFill>
                </p:grpSpPr>
                <p:sp>
                  <p:nvSpPr>
                    <p:cNvPr id="161" name="四角形: 角を丸くする 160">
                      <a:extLst>
                        <a:ext uri="{FF2B5EF4-FFF2-40B4-BE49-F238E27FC236}">
                          <a16:creationId xmlns:a16="http://schemas.microsoft.com/office/drawing/2014/main" id="{54709E92-5A52-092B-4776-2A7763E90A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77847" y="4732506"/>
                      <a:ext cx="2732656" cy="792805"/>
                    </a:xfrm>
                    <a:prstGeom prst="roundRect">
                      <a:avLst/>
                    </a:prstGeom>
                    <a:grp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/>
                    </a:p>
                  </p:txBody>
                </p:sp>
                <p:sp>
                  <p:nvSpPr>
                    <p:cNvPr id="162" name="四角形: 角を丸くする 161">
                      <a:extLst>
                        <a:ext uri="{FF2B5EF4-FFF2-40B4-BE49-F238E27FC236}">
                          <a16:creationId xmlns:a16="http://schemas.microsoft.com/office/drawing/2014/main" id="{B60024E4-6F45-BB70-754A-445E17BE70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16900" y="4872516"/>
                      <a:ext cx="2426754" cy="530402"/>
                    </a:xfrm>
                    <a:prstGeom prst="roundRect">
                      <a:avLst/>
                    </a:prstGeom>
                    <a:solidFill>
                      <a:srgbClr val="CC00CC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159" name="楕円 158">
                    <a:extLst>
                      <a:ext uri="{FF2B5EF4-FFF2-40B4-BE49-F238E27FC236}">
                        <a16:creationId xmlns:a16="http://schemas.microsoft.com/office/drawing/2014/main" id="{051E5048-ECA0-2F5D-48D1-3773EBF1E1A0}"/>
                      </a:ext>
                    </a:extLst>
                  </p:cNvPr>
                  <p:cNvSpPr/>
                  <p:nvPr/>
                </p:nvSpPr>
                <p:spPr>
                  <a:xfrm>
                    <a:off x="4958398" y="6254497"/>
                    <a:ext cx="282102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  <p:sp>
                <p:nvSpPr>
                  <p:cNvPr id="160" name="楕円 159">
                    <a:extLst>
                      <a:ext uri="{FF2B5EF4-FFF2-40B4-BE49-F238E27FC236}">
                        <a16:creationId xmlns:a16="http://schemas.microsoft.com/office/drawing/2014/main" id="{3AC2FD37-63CE-C1AB-93E2-E7C60E94028E}"/>
                      </a:ext>
                    </a:extLst>
                  </p:cNvPr>
                  <p:cNvSpPr/>
                  <p:nvPr/>
                </p:nvSpPr>
                <p:spPr>
                  <a:xfrm>
                    <a:off x="5403034" y="6254497"/>
                    <a:ext cx="684933" cy="95614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171" name="楕円 170">
                  <a:extLst>
                    <a:ext uri="{FF2B5EF4-FFF2-40B4-BE49-F238E27FC236}">
                      <a16:creationId xmlns:a16="http://schemas.microsoft.com/office/drawing/2014/main" id="{1E08C38D-6F2F-6D31-47AD-7CD75EC693C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960929">
                  <a:off x="6009859" y="3984061"/>
                  <a:ext cx="494753" cy="517454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173" name="楕円 172">
                  <a:extLst>
                    <a:ext uri="{FF2B5EF4-FFF2-40B4-BE49-F238E27FC236}">
                      <a16:creationId xmlns:a16="http://schemas.microsoft.com/office/drawing/2014/main" id="{BAE0D007-8386-D364-D6C9-B39EB6991A1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960929">
                  <a:off x="6227278" y="4143792"/>
                  <a:ext cx="224492" cy="234792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00" name="アーチ 199">
                  <a:extLst>
                    <a:ext uri="{FF2B5EF4-FFF2-40B4-BE49-F238E27FC236}">
                      <a16:creationId xmlns:a16="http://schemas.microsoft.com/office/drawing/2014/main" id="{3ACA70C3-AFF6-4516-68BD-84680428CB32}"/>
                    </a:ext>
                  </a:extLst>
                </p:cNvPr>
                <p:cNvSpPr/>
                <p:nvPr/>
              </p:nvSpPr>
              <p:spPr>
                <a:xfrm rot="1861337" flipV="1">
                  <a:off x="6284461" y="4175915"/>
                  <a:ext cx="168829" cy="161594"/>
                </a:xfrm>
                <a:prstGeom prst="blockArc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楕円 174">
                  <a:extLst>
                    <a:ext uri="{FF2B5EF4-FFF2-40B4-BE49-F238E27FC236}">
                      <a16:creationId xmlns:a16="http://schemas.microsoft.com/office/drawing/2014/main" id="{2DBF4BF5-E42F-3D5F-A5AA-1BD5EE53A84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960929">
                  <a:off x="6367135" y="4162918"/>
                  <a:ext cx="99086" cy="10363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2E36BAD9-4610-458B-4AC8-EBEAE819FA7B}"/>
                    </a:ext>
                  </a:extLst>
                </p:cNvPr>
                <p:cNvSpPr/>
                <p:nvPr/>
              </p:nvSpPr>
              <p:spPr>
                <a:xfrm rot="16422194">
                  <a:off x="4821079" y="4409510"/>
                  <a:ext cx="396313" cy="613798"/>
                </a:xfrm>
                <a:custGeom>
                  <a:avLst/>
                  <a:gdLst>
                    <a:gd name="connsiteX0" fmla="*/ 1030884 w 1030884"/>
                    <a:gd name="connsiteY0" fmla="*/ 407694 h 861982"/>
                    <a:gd name="connsiteX1" fmla="*/ 1030884 w 1030884"/>
                    <a:gd name="connsiteY1" fmla="*/ 407694 h 861982"/>
                    <a:gd name="connsiteX2" fmla="*/ 937696 w 1030884"/>
                    <a:gd name="connsiteY2" fmla="*/ 331980 h 861982"/>
                    <a:gd name="connsiteX3" fmla="*/ 599893 w 1030884"/>
                    <a:gd name="connsiteY3" fmla="*/ 0 h 861982"/>
                    <a:gd name="connsiteX4" fmla="*/ 733849 w 1030884"/>
                    <a:gd name="connsiteY4" fmla="*/ 320331 h 861982"/>
                    <a:gd name="connsiteX5" fmla="*/ 407694 w 1030884"/>
                    <a:gd name="connsiteY5" fmla="*/ 343628 h 861982"/>
                    <a:gd name="connsiteX6" fmla="*/ 646486 w 1030884"/>
                    <a:gd name="connsiteY6" fmla="*/ 378573 h 861982"/>
                    <a:gd name="connsiteX7" fmla="*/ 0 w 1030884"/>
                    <a:gd name="connsiteY7" fmla="*/ 547475 h 861982"/>
                    <a:gd name="connsiteX8" fmla="*/ 623189 w 1030884"/>
                    <a:gd name="connsiteY8" fmla="*/ 559123 h 861982"/>
                    <a:gd name="connsiteX9" fmla="*/ 594068 w 1030884"/>
                    <a:gd name="connsiteY9" fmla="*/ 594069 h 861982"/>
                    <a:gd name="connsiteX10" fmla="*/ 646486 w 1030884"/>
                    <a:gd name="connsiteY10" fmla="*/ 594069 h 861982"/>
                    <a:gd name="connsiteX11" fmla="*/ 419342 w 1030884"/>
                    <a:gd name="connsiteY11" fmla="*/ 861982 h 861982"/>
                    <a:gd name="connsiteX12" fmla="*/ 1030884 w 1030884"/>
                    <a:gd name="connsiteY12" fmla="*/ 407694 h 861982"/>
                    <a:gd name="connsiteX0" fmla="*/ 1030884 w 1030884"/>
                    <a:gd name="connsiteY0" fmla="*/ 407694 h 861982"/>
                    <a:gd name="connsiteX1" fmla="*/ 1030884 w 1030884"/>
                    <a:gd name="connsiteY1" fmla="*/ 407694 h 861982"/>
                    <a:gd name="connsiteX2" fmla="*/ 937696 w 1030884"/>
                    <a:gd name="connsiteY2" fmla="*/ 331980 h 861982"/>
                    <a:gd name="connsiteX3" fmla="*/ 599893 w 1030884"/>
                    <a:gd name="connsiteY3" fmla="*/ 0 h 861982"/>
                    <a:gd name="connsiteX4" fmla="*/ 733849 w 1030884"/>
                    <a:gd name="connsiteY4" fmla="*/ 320331 h 861982"/>
                    <a:gd name="connsiteX5" fmla="*/ 407694 w 1030884"/>
                    <a:gd name="connsiteY5" fmla="*/ 343628 h 861982"/>
                    <a:gd name="connsiteX6" fmla="*/ 646486 w 1030884"/>
                    <a:gd name="connsiteY6" fmla="*/ 378573 h 861982"/>
                    <a:gd name="connsiteX7" fmla="*/ 0 w 1030884"/>
                    <a:gd name="connsiteY7" fmla="*/ 547475 h 861982"/>
                    <a:gd name="connsiteX8" fmla="*/ 623189 w 1030884"/>
                    <a:gd name="connsiteY8" fmla="*/ 559123 h 861982"/>
                    <a:gd name="connsiteX9" fmla="*/ 594068 w 1030884"/>
                    <a:gd name="connsiteY9" fmla="*/ 594069 h 861982"/>
                    <a:gd name="connsiteX10" fmla="*/ 646486 w 1030884"/>
                    <a:gd name="connsiteY10" fmla="*/ 594069 h 861982"/>
                    <a:gd name="connsiteX11" fmla="*/ 419342 w 1030884"/>
                    <a:gd name="connsiteY11" fmla="*/ 861982 h 861982"/>
                    <a:gd name="connsiteX12" fmla="*/ 877965 w 1030884"/>
                    <a:gd name="connsiteY12" fmla="*/ 515755 h 861982"/>
                    <a:gd name="connsiteX13" fmla="*/ 1030884 w 1030884"/>
                    <a:gd name="connsiteY13" fmla="*/ 407694 h 861982"/>
                    <a:gd name="connsiteX0" fmla="*/ 877965 w 1030884"/>
                    <a:gd name="connsiteY0" fmla="*/ 515755 h 861982"/>
                    <a:gd name="connsiteX1" fmla="*/ 1030884 w 1030884"/>
                    <a:gd name="connsiteY1" fmla="*/ 407694 h 861982"/>
                    <a:gd name="connsiteX2" fmla="*/ 937696 w 1030884"/>
                    <a:gd name="connsiteY2" fmla="*/ 331980 h 861982"/>
                    <a:gd name="connsiteX3" fmla="*/ 599893 w 1030884"/>
                    <a:gd name="connsiteY3" fmla="*/ 0 h 861982"/>
                    <a:gd name="connsiteX4" fmla="*/ 733849 w 1030884"/>
                    <a:gd name="connsiteY4" fmla="*/ 320331 h 861982"/>
                    <a:gd name="connsiteX5" fmla="*/ 407694 w 1030884"/>
                    <a:gd name="connsiteY5" fmla="*/ 343628 h 861982"/>
                    <a:gd name="connsiteX6" fmla="*/ 646486 w 1030884"/>
                    <a:gd name="connsiteY6" fmla="*/ 378573 h 861982"/>
                    <a:gd name="connsiteX7" fmla="*/ 0 w 1030884"/>
                    <a:gd name="connsiteY7" fmla="*/ 547475 h 861982"/>
                    <a:gd name="connsiteX8" fmla="*/ 623189 w 1030884"/>
                    <a:gd name="connsiteY8" fmla="*/ 559123 h 861982"/>
                    <a:gd name="connsiteX9" fmla="*/ 594068 w 1030884"/>
                    <a:gd name="connsiteY9" fmla="*/ 594069 h 861982"/>
                    <a:gd name="connsiteX10" fmla="*/ 646486 w 1030884"/>
                    <a:gd name="connsiteY10" fmla="*/ 594069 h 861982"/>
                    <a:gd name="connsiteX11" fmla="*/ 419342 w 1030884"/>
                    <a:gd name="connsiteY11" fmla="*/ 861982 h 861982"/>
                    <a:gd name="connsiteX12" fmla="*/ 877965 w 1030884"/>
                    <a:gd name="connsiteY12" fmla="*/ 515755 h 861982"/>
                    <a:gd name="connsiteX0" fmla="*/ 877965 w 937696"/>
                    <a:gd name="connsiteY0" fmla="*/ 515755 h 861982"/>
                    <a:gd name="connsiteX1" fmla="*/ 937696 w 937696"/>
                    <a:gd name="connsiteY1" fmla="*/ 331980 h 861982"/>
                    <a:gd name="connsiteX2" fmla="*/ 599893 w 937696"/>
                    <a:gd name="connsiteY2" fmla="*/ 0 h 861982"/>
                    <a:gd name="connsiteX3" fmla="*/ 733849 w 937696"/>
                    <a:gd name="connsiteY3" fmla="*/ 320331 h 861982"/>
                    <a:gd name="connsiteX4" fmla="*/ 407694 w 937696"/>
                    <a:gd name="connsiteY4" fmla="*/ 343628 h 861982"/>
                    <a:gd name="connsiteX5" fmla="*/ 646486 w 937696"/>
                    <a:gd name="connsiteY5" fmla="*/ 378573 h 861982"/>
                    <a:gd name="connsiteX6" fmla="*/ 0 w 937696"/>
                    <a:gd name="connsiteY6" fmla="*/ 547475 h 861982"/>
                    <a:gd name="connsiteX7" fmla="*/ 623189 w 937696"/>
                    <a:gd name="connsiteY7" fmla="*/ 559123 h 861982"/>
                    <a:gd name="connsiteX8" fmla="*/ 594068 w 937696"/>
                    <a:gd name="connsiteY8" fmla="*/ 594069 h 861982"/>
                    <a:gd name="connsiteX9" fmla="*/ 646486 w 937696"/>
                    <a:gd name="connsiteY9" fmla="*/ 594069 h 861982"/>
                    <a:gd name="connsiteX10" fmla="*/ 419342 w 937696"/>
                    <a:gd name="connsiteY10" fmla="*/ 861982 h 861982"/>
                    <a:gd name="connsiteX11" fmla="*/ 877965 w 937696"/>
                    <a:gd name="connsiteY11" fmla="*/ 515755 h 861982"/>
                    <a:gd name="connsiteX0" fmla="*/ 902555 w 937696"/>
                    <a:gd name="connsiteY0" fmla="*/ 666102 h 861982"/>
                    <a:gd name="connsiteX1" fmla="*/ 937696 w 937696"/>
                    <a:gd name="connsiteY1" fmla="*/ 331980 h 861982"/>
                    <a:gd name="connsiteX2" fmla="*/ 599893 w 937696"/>
                    <a:gd name="connsiteY2" fmla="*/ 0 h 861982"/>
                    <a:gd name="connsiteX3" fmla="*/ 733849 w 937696"/>
                    <a:gd name="connsiteY3" fmla="*/ 320331 h 861982"/>
                    <a:gd name="connsiteX4" fmla="*/ 407694 w 937696"/>
                    <a:gd name="connsiteY4" fmla="*/ 343628 h 861982"/>
                    <a:gd name="connsiteX5" fmla="*/ 646486 w 937696"/>
                    <a:gd name="connsiteY5" fmla="*/ 378573 h 861982"/>
                    <a:gd name="connsiteX6" fmla="*/ 0 w 937696"/>
                    <a:gd name="connsiteY6" fmla="*/ 547475 h 861982"/>
                    <a:gd name="connsiteX7" fmla="*/ 623189 w 937696"/>
                    <a:gd name="connsiteY7" fmla="*/ 559123 h 861982"/>
                    <a:gd name="connsiteX8" fmla="*/ 594068 w 937696"/>
                    <a:gd name="connsiteY8" fmla="*/ 594069 h 861982"/>
                    <a:gd name="connsiteX9" fmla="*/ 646486 w 937696"/>
                    <a:gd name="connsiteY9" fmla="*/ 594069 h 861982"/>
                    <a:gd name="connsiteX10" fmla="*/ 419342 w 937696"/>
                    <a:gd name="connsiteY10" fmla="*/ 861982 h 861982"/>
                    <a:gd name="connsiteX11" fmla="*/ 902555 w 937696"/>
                    <a:gd name="connsiteY11" fmla="*/ 666102 h 861982"/>
                    <a:gd name="connsiteX0" fmla="*/ 861572 w 937696"/>
                    <a:gd name="connsiteY0" fmla="*/ 628516 h 861982"/>
                    <a:gd name="connsiteX1" fmla="*/ 937696 w 937696"/>
                    <a:gd name="connsiteY1" fmla="*/ 331980 h 861982"/>
                    <a:gd name="connsiteX2" fmla="*/ 599893 w 937696"/>
                    <a:gd name="connsiteY2" fmla="*/ 0 h 861982"/>
                    <a:gd name="connsiteX3" fmla="*/ 733849 w 937696"/>
                    <a:gd name="connsiteY3" fmla="*/ 320331 h 861982"/>
                    <a:gd name="connsiteX4" fmla="*/ 407694 w 937696"/>
                    <a:gd name="connsiteY4" fmla="*/ 343628 h 861982"/>
                    <a:gd name="connsiteX5" fmla="*/ 646486 w 937696"/>
                    <a:gd name="connsiteY5" fmla="*/ 378573 h 861982"/>
                    <a:gd name="connsiteX6" fmla="*/ 0 w 937696"/>
                    <a:gd name="connsiteY6" fmla="*/ 547475 h 861982"/>
                    <a:gd name="connsiteX7" fmla="*/ 623189 w 937696"/>
                    <a:gd name="connsiteY7" fmla="*/ 559123 h 861982"/>
                    <a:gd name="connsiteX8" fmla="*/ 594068 w 937696"/>
                    <a:gd name="connsiteY8" fmla="*/ 594069 h 861982"/>
                    <a:gd name="connsiteX9" fmla="*/ 646486 w 937696"/>
                    <a:gd name="connsiteY9" fmla="*/ 594069 h 861982"/>
                    <a:gd name="connsiteX10" fmla="*/ 419342 w 937696"/>
                    <a:gd name="connsiteY10" fmla="*/ 861982 h 861982"/>
                    <a:gd name="connsiteX11" fmla="*/ 861572 w 937696"/>
                    <a:gd name="connsiteY11" fmla="*/ 628516 h 861982"/>
                    <a:gd name="connsiteX0" fmla="*/ 861572 w 937696"/>
                    <a:gd name="connsiteY0" fmla="*/ 628516 h 861982"/>
                    <a:gd name="connsiteX1" fmla="*/ 937696 w 937696"/>
                    <a:gd name="connsiteY1" fmla="*/ 331980 h 861982"/>
                    <a:gd name="connsiteX2" fmla="*/ 599893 w 937696"/>
                    <a:gd name="connsiteY2" fmla="*/ 0 h 861982"/>
                    <a:gd name="connsiteX3" fmla="*/ 733849 w 937696"/>
                    <a:gd name="connsiteY3" fmla="*/ 320331 h 861982"/>
                    <a:gd name="connsiteX4" fmla="*/ 407694 w 937696"/>
                    <a:gd name="connsiteY4" fmla="*/ 343628 h 861982"/>
                    <a:gd name="connsiteX5" fmla="*/ 646486 w 937696"/>
                    <a:gd name="connsiteY5" fmla="*/ 378573 h 861982"/>
                    <a:gd name="connsiteX6" fmla="*/ 0 w 937696"/>
                    <a:gd name="connsiteY6" fmla="*/ 547475 h 861982"/>
                    <a:gd name="connsiteX7" fmla="*/ 623189 w 937696"/>
                    <a:gd name="connsiteY7" fmla="*/ 559123 h 861982"/>
                    <a:gd name="connsiteX8" fmla="*/ 594068 w 937696"/>
                    <a:gd name="connsiteY8" fmla="*/ 594069 h 861982"/>
                    <a:gd name="connsiteX9" fmla="*/ 646486 w 937696"/>
                    <a:gd name="connsiteY9" fmla="*/ 594069 h 861982"/>
                    <a:gd name="connsiteX10" fmla="*/ 419342 w 937696"/>
                    <a:gd name="connsiteY10" fmla="*/ 861982 h 861982"/>
                    <a:gd name="connsiteX11" fmla="*/ 861572 w 937696"/>
                    <a:gd name="connsiteY11" fmla="*/ 628516 h 861982"/>
                    <a:gd name="connsiteX0" fmla="*/ 861572 w 937696"/>
                    <a:gd name="connsiteY0" fmla="*/ 628516 h 861982"/>
                    <a:gd name="connsiteX1" fmla="*/ 937696 w 937696"/>
                    <a:gd name="connsiteY1" fmla="*/ 331980 h 861982"/>
                    <a:gd name="connsiteX2" fmla="*/ 599893 w 937696"/>
                    <a:gd name="connsiteY2" fmla="*/ 0 h 861982"/>
                    <a:gd name="connsiteX3" fmla="*/ 733849 w 937696"/>
                    <a:gd name="connsiteY3" fmla="*/ 320331 h 861982"/>
                    <a:gd name="connsiteX4" fmla="*/ 407694 w 937696"/>
                    <a:gd name="connsiteY4" fmla="*/ 343628 h 861982"/>
                    <a:gd name="connsiteX5" fmla="*/ 646486 w 937696"/>
                    <a:gd name="connsiteY5" fmla="*/ 378573 h 861982"/>
                    <a:gd name="connsiteX6" fmla="*/ 0 w 937696"/>
                    <a:gd name="connsiteY6" fmla="*/ 547475 h 861982"/>
                    <a:gd name="connsiteX7" fmla="*/ 623189 w 937696"/>
                    <a:gd name="connsiteY7" fmla="*/ 559123 h 861982"/>
                    <a:gd name="connsiteX8" fmla="*/ 594068 w 937696"/>
                    <a:gd name="connsiteY8" fmla="*/ 594069 h 861982"/>
                    <a:gd name="connsiteX9" fmla="*/ 646486 w 937696"/>
                    <a:gd name="connsiteY9" fmla="*/ 594069 h 861982"/>
                    <a:gd name="connsiteX10" fmla="*/ 419342 w 937696"/>
                    <a:gd name="connsiteY10" fmla="*/ 861982 h 861982"/>
                    <a:gd name="connsiteX11" fmla="*/ 861572 w 937696"/>
                    <a:gd name="connsiteY11" fmla="*/ 628516 h 86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37696" h="861982">
                      <a:moveTo>
                        <a:pt x="861572" y="628516"/>
                      </a:moveTo>
                      <a:cubicBezTo>
                        <a:pt x="673844" y="409393"/>
                        <a:pt x="813965" y="423308"/>
                        <a:pt x="937696" y="331980"/>
                      </a:cubicBezTo>
                      <a:lnTo>
                        <a:pt x="599893" y="0"/>
                      </a:lnTo>
                      <a:lnTo>
                        <a:pt x="733849" y="320331"/>
                      </a:lnTo>
                      <a:lnTo>
                        <a:pt x="407694" y="343628"/>
                      </a:lnTo>
                      <a:lnTo>
                        <a:pt x="646486" y="378573"/>
                      </a:lnTo>
                      <a:lnTo>
                        <a:pt x="0" y="547475"/>
                      </a:lnTo>
                      <a:lnTo>
                        <a:pt x="623189" y="559123"/>
                      </a:lnTo>
                      <a:lnTo>
                        <a:pt x="594068" y="594069"/>
                      </a:lnTo>
                      <a:lnTo>
                        <a:pt x="646486" y="594069"/>
                      </a:lnTo>
                      <a:lnTo>
                        <a:pt x="419342" y="861982"/>
                      </a:lnTo>
                      <a:lnTo>
                        <a:pt x="861572" y="628516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</p:grpSp>
        <p:sp>
          <p:nvSpPr>
            <p:cNvPr id="20" name="乗算記号 19">
              <a:extLst>
                <a:ext uri="{FF2B5EF4-FFF2-40B4-BE49-F238E27FC236}">
                  <a16:creationId xmlns:a16="http://schemas.microsoft.com/office/drawing/2014/main" id="{41674DFA-45BE-C44B-9219-2DCE92858A2D}"/>
                </a:ext>
              </a:extLst>
            </p:cNvPr>
            <p:cNvSpPr/>
            <p:nvPr/>
          </p:nvSpPr>
          <p:spPr>
            <a:xfrm>
              <a:off x="7299124" y="1821830"/>
              <a:ext cx="1014477" cy="1053735"/>
            </a:xfrm>
            <a:prstGeom prst="mathMultiply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0" name="テキスト ボックス 249">
            <a:extLst>
              <a:ext uri="{FF2B5EF4-FFF2-40B4-BE49-F238E27FC236}">
                <a16:creationId xmlns:a16="http://schemas.microsoft.com/office/drawing/2014/main" id="{AD4D50E6-B67E-5AEA-178B-F2436C7684E8}"/>
              </a:ext>
            </a:extLst>
          </p:cNvPr>
          <p:cNvSpPr txBox="1"/>
          <p:nvPr/>
        </p:nvSpPr>
        <p:spPr>
          <a:xfrm>
            <a:off x="1281577" y="1362793"/>
            <a:ext cx="1242308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・スティックと</a:t>
            </a:r>
            <a:r>
              <a:rPr lang="en-US" altLang="ja-JP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A</a:t>
            </a:r>
            <a:r>
              <a:rPr lang="ja-JP" altLang="en-US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ボタンの</a:t>
            </a:r>
            <a:r>
              <a:rPr lang="ja-JP" altLang="en-US" sz="40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シンプル</a:t>
            </a:r>
            <a:r>
              <a:rPr lang="ja-JP" altLang="en-US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な操作</a:t>
            </a:r>
            <a:endParaRPr lang="en-US" altLang="ja-JP" sz="40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endParaRPr lang="en-US" altLang="ja-JP" sz="12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・</a:t>
            </a:r>
            <a:r>
              <a:rPr lang="ja-JP" altLang="en-US" sz="40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届かない場所</a:t>
            </a:r>
            <a:r>
              <a:rPr lang="ja-JP" altLang="en-US" sz="4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へ到達するための思考</a:t>
            </a:r>
            <a:endParaRPr lang="en-US" altLang="ja-JP" sz="40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76" name="四角形: 上の 2 つの角を丸める 75">
            <a:extLst>
              <a:ext uri="{FF2B5EF4-FFF2-40B4-BE49-F238E27FC236}">
                <a16:creationId xmlns:a16="http://schemas.microsoft.com/office/drawing/2014/main" id="{5DAA9F61-D1E9-6D8E-F04C-A8CCB758933D}"/>
              </a:ext>
            </a:extLst>
          </p:cNvPr>
          <p:cNvSpPr/>
          <p:nvPr/>
        </p:nvSpPr>
        <p:spPr>
          <a:xfrm rot="10800000">
            <a:off x="6596" y="9397"/>
            <a:ext cx="5878035" cy="1135395"/>
          </a:xfrm>
          <a:prstGeom prst="round2Same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E1EE426B-1F72-82E4-30AA-BB80A60B1E6F}"/>
              </a:ext>
            </a:extLst>
          </p:cNvPr>
          <p:cNvSpPr txBox="1"/>
          <p:nvPr/>
        </p:nvSpPr>
        <p:spPr>
          <a:xfrm>
            <a:off x="522383" y="214521"/>
            <a:ext cx="5675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ln>
                  <a:solidFill>
                    <a:srgbClr val="CC00CC"/>
                  </a:solidFill>
                </a:ln>
                <a:effectLst>
                  <a:glow rad="1270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おすすめポイント</a:t>
            </a:r>
          </a:p>
        </p:txBody>
      </p:sp>
    </p:spTree>
    <p:extLst>
      <p:ext uri="{BB962C8B-B14F-4D97-AF65-F5344CB8AC3E}">
        <p14:creationId xmlns:p14="http://schemas.microsoft.com/office/powerpoint/2010/main" val="410822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278982C9-07D3-0EF6-3C04-E40CBA6B01D7}"/>
              </a:ext>
            </a:extLst>
          </p:cNvPr>
          <p:cNvGrpSpPr/>
          <p:nvPr/>
        </p:nvGrpSpPr>
        <p:grpSpPr>
          <a:xfrm>
            <a:off x="7598351" y="3613835"/>
            <a:ext cx="4123135" cy="2970123"/>
            <a:chOff x="212067" y="1520164"/>
            <a:chExt cx="4123135" cy="2970123"/>
          </a:xfrm>
        </p:grpSpPr>
        <p:sp>
          <p:nvSpPr>
            <p:cNvPr id="185" name="フリーフォーム: 図形 184">
              <a:extLst>
                <a:ext uri="{FF2B5EF4-FFF2-40B4-BE49-F238E27FC236}">
                  <a16:creationId xmlns:a16="http://schemas.microsoft.com/office/drawing/2014/main" id="{011E4FB2-5D50-0536-D1E4-F12D15F7136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212067" y="1520164"/>
              <a:ext cx="3736776" cy="2377122"/>
            </a:xfrm>
            <a:custGeom>
              <a:avLst/>
              <a:gdLst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188723 h 2607013"/>
                <a:gd name="connsiteX5" fmla="*/ 38911 w 3112851"/>
                <a:gd name="connsiteY5" fmla="*/ 680936 h 2607013"/>
                <a:gd name="connsiteX6" fmla="*/ 0 w 3112851"/>
                <a:gd name="connsiteY6" fmla="*/ 642025 h 2607013"/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188723 h 2607013"/>
                <a:gd name="connsiteX5" fmla="*/ 0 w 3112851"/>
                <a:gd name="connsiteY5" fmla="*/ 642025 h 2607013"/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324910 h 2607013"/>
                <a:gd name="connsiteX5" fmla="*/ 0 w 3112851"/>
                <a:gd name="connsiteY5" fmla="*/ 642025 h 2607013"/>
                <a:gd name="connsiteX0" fmla="*/ 0 w 2996119"/>
                <a:gd name="connsiteY0" fmla="*/ 398833 h 2607013"/>
                <a:gd name="connsiteX1" fmla="*/ 817123 w 2996119"/>
                <a:gd name="connsiteY1" fmla="*/ 2607013 h 2607013"/>
                <a:gd name="connsiteX2" fmla="*/ 2996119 w 2996119"/>
                <a:gd name="connsiteY2" fmla="*/ 301557 h 2607013"/>
                <a:gd name="connsiteX3" fmla="*/ 2733472 w 2996119"/>
                <a:gd name="connsiteY3" fmla="*/ 0 h 2607013"/>
                <a:gd name="connsiteX4" fmla="*/ 865762 w 2996119"/>
                <a:gd name="connsiteY4" fmla="*/ 2324910 h 2607013"/>
                <a:gd name="connsiteX5" fmla="*/ 0 w 2996119"/>
                <a:gd name="connsiteY5" fmla="*/ 398833 h 2607013"/>
                <a:gd name="connsiteX0" fmla="*/ 0 w 2996119"/>
                <a:gd name="connsiteY0" fmla="*/ 398833 h 2607013"/>
                <a:gd name="connsiteX1" fmla="*/ 817123 w 2996119"/>
                <a:gd name="connsiteY1" fmla="*/ 2607013 h 2607013"/>
                <a:gd name="connsiteX2" fmla="*/ 2996119 w 2996119"/>
                <a:gd name="connsiteY2" fmla="*/ 301557 h 2607013"/>
                <a:gd name="connsiteX3" fmla="*/ 2823361 w 2996119"/>
                <a:gd name="connsiteY3" fmla="*/ 111940 h 2607013"/>
                <a:gd name="connsiteX4" fmla="*/ 2733472 w 2996119"/>
                <a:gd name="connsiteY4" fmla="*/ 0 h 2607013"/>
                <a:gd name="connsiteX5" fmla="*/ 865762 w 2996119"/>
                <a:gd name="connsiteY5" fmla="*/ 2324910 h 2607013"/>
                <a:gd name="connsiteX6" fmla="*/ 0 w 2996119"/>
                <a:gd name="connsiteY6" fmla="*/ 398833 h 2607013"/>
                <a:gd name="connsiteX0" fmla="*/ 0 w 2996119"/>
                <a:gd name="connsiteY0" fmla="*/ 2109011 h 4317191"/>
                <a:gd name="connsiteX1" fmla="*/ 817123 w 2996119"/>
                <a:gd name="connsiteY1" fmla="*/ 4317191 h 4317191"/>
                <a:gd name="connsiteX2" fmla="*/ 2996119 w 2996119"/>
                <a:gd name="connsiteY2" fmla="*/ 2011735 h 4317191"/>
                <a:gd name="connsiteX3" fmla="*/ 2334656 w 2996119"/>
                <a:gd name="connsiteY3" fmla="*/ 0 h 4317191"/>
                <a:gd name="connsiteX4" fmla="*/ 2733472 w 2996119"/>
                <a:gd name="connsiteY4" fmla="*/ 1710178 h 4317191"/>
                <a:gd name="connsiteX5" fmla="*/ 865762 w 2996119"/>
                <a:gd name="connsiteY5" fmla="*/ 4035088 h 4317191"/>
                <a:gd name="connsiteX6" fmla="*/ 0 w 2996119"/>
                <a:gd name="connsiteY6" fmla="*/ 2109011 h 4317191"/>
                <a:gd name="connsiteX0" fmla="*/ 0 w 2996119"/>
                <a:gd name="connsiteY0" fmla="*/ 3119458 h 5327638"/>
                <a:gd name="connsiteX1" fmla="*/ 817123 w 2996119"/>
                <a:gd name="connsiteY1" fmla="*/ 5327638 h 5327638"/>
                <a:gd name="connsiteX2" fmla="*/ 2996119 w 2996119"/>
                <a:gd name="connsiteY2" fmla="*/ 3022182 h 5327638"/>
                <a:gd name="connsiteX3" fmla="*/ 674611 w 2996119"/>
                <a:gd name="connsiteY3" fmla="*/ 0 h 5327638"/>
                <a:gd name="connsiteX4" fmla="*/ 2733472 w 2996119"/>
                <a:gd name="connsiteY4" fmla="*/ 2720625 h 5327638"/>
                <a:gd name="connsiteX5" fmla="*/ 865762 w 2996119"/>
                <a:gd name="connsiteY5" fmla="*/ 5045535 h 5327638"/>
                <a:gd name="connsiteX6" fmla="*/ 0 w 2996119"/>
                <a:gd name="connsiteY6" fmla="*/ 3119458 h 5327638"/>
                <a:gd name="connsiteX0" fmla="*/ 0 w 2996119"/>
                <a:gd name="connsiteY0" fmla="*/ 2879270 h 5087450"/>
                <a:gd name="connsiteX1" fmla="*/ 817123 w 2996119"/>
                <a:gd name="connsiteY1" fmla="*/ 5087450 h 5087450"/>
                <a:gd name="connsiteX2" fmla="*/ 2996119 w 2996119"/>
                <a:gd name="connsiteY2" fmla="*/ 2781994 h 5087450"/>
                <a:gd name="connsiteX3" fmla="*/ 2551857 w 2996119"/>
                <a:gd name="connsiteY3" fmla="*/ 0 h 5087450"/>
                <a:gd name="connsiteX4" fmla="*/ 2733472 w 2996119"/>
                <a:gd name="connsiteY4" fmla="*/ 2480437 h 5087450"/>
                <a:gd name="connsiteX5" fmla="*/ 865762 w 2996119"/>
                <a:gd name="connsiteY5" fmla="*/ 4805347 h 5087450"/>
                <a:gd name="connsiteX6" fmla="*/ 0 w 2996119"/>
                <a:gd name="connsiteY6" fmla="*/ 2879270 h 5087450"/>
                <a:gd name="connsiteX0" fmla="*/ 0 w 2996119"/>
                <a:gd name="connsiteY0" fmla="*/ 2879270 h 5087450"/>
                <a:gd name="connsiteX1" fmla="*/ 817123 w 2996119"/>
                <a:gd name="connsiteY1" fmla="*/ 5087450 h 5087450"/>
                <a:gd name="connsiteX2" fmla="*/ 2996119 w 2996119"/>
                <a:gd name="connsiteY2" fmla="*/ 2781994 h 5087450"/>
                <a:gd name="connsiteX3" fmla="*/ 2761302 w 2996119"/>
                <a:gd name="connsiteY3" fmla="*/ 1275483 h 5087450"/>
                <a:gd name="connsiteX4" fmla="*/ 2551857 w 2996119"/>
                <a:gd name="connsiteY4" fmla="*/ 0 h 5087450"/>
                <a:gd name="connsiteX5" fmla="*/ 2733472 w 2996119"/>
                <a:gd name="connsiteY5" fmla="*/ 2480437 h 5087450"/>
                <a:gd name="connsiteX6" fmla="*/ 865762 w 2996119"/>
                <a:gd name="connsiteY6" fmla="*/ 4805347 h 5087450"/>
                <a:gd name="connsiteX7" fmla="*/ 0 w 2996119"/>
                <a:gd name="connsiteY7" fmla="*/ 2879270 h 5087450"/>
                <a:gd name="connsiteX0" fmla="*/ 0 w 2996119"/>
                <a:gd name="connsiteY0" fmla="*/ 3318234 h 5526414"/>
                <a:gd name="connsiteX1" fmla="*/ 817123 w 2996119"/>
                <a:gd name="connsiteY1" fmla="*/ 5526414 h 5526414"/>
                <a:gd name="connsiteX2" fmla="*/ 2996119 w 2996119"/>
                <a:gd name="connsiteY2" fmla="*/ 3220958 h 5526414"/>
                <a:gd name="connsiteX3" fmla="*/ 2893175 w 2996119"/>
                <a:gd name="connsiteY3" fmla="*/ 0 h 5526414"/>
                <a:gd name="connsiteX4" fmla="*/ 2551857 w 2996119"/>
                <a:gd name="connsiteY4" fmla="*/ 438964 h 5526414"/>
                <a:gd name="connsiteX5" fmla="*/ 2733472 w 2996119"/>
                <a:gd name="connsiteY5" fmla="*/ 2919401 h 5526414"/>
                <a:gd name="connsiteX6" fmla="*/ 865762 w 2996119"/>
                <a:gd name="connsiteY6" fmla="*/ 5244311 h 5526414"/>
                <a:gd name="connsiteX7" fmla="*/ 0 w 2996119"/>
                <a:gd name="connsiteY7" fmla="*/ 3318234 h 5526414"/>
                <a:gd name="connsiteX0" fmla="*/ 133818 w 3129937"/>
                <a:gd name="connsiteY0" fmla="*/ 3474703 h 5682883"/>
                <a:gd name="connsiteX1" fmla="*/ 950941 w 3129937"/>
                <a:gd name="connsiteY1" fmla="*/ 5682883 h 5682883"/>
                <a:gd name="connsiteX2" fmla="*/ 3129937 w 3129937"/>
                <a:gd name="connsiteY2" fmla="*/ 3377427 h 5682883"/>
                <a:gd name="connsiteX3" fmla="*/ 3026993 w 3129937"/>
                <a:gd name="connsiteY3" fmla="*/ 156469 h 5682883"/>
                <a:gd name="connsiteX4" fmla="*/ 0 w 3129937"/>
                <a:gd name="connsiteY4" fmla="*/ 0 h 5682883"/>
                <a:gd name="connsiteX5" fmla="*/ 2867290 w 3129937"/>
                <a:gd name="connsiteY5" fmla="*/ 3075870 h 5682883"/>
                <a:gd name="connsiteX6" fmla="*/ 999580 w 3129937"/>
                <a:gd name="connsiteY6" fmla="*/ 5400780 h 5682883"/>
                <a:gd name="connsiteX7" fmla="*/ 133818 w 3129937"/>
                <a:gd name="connsiteY7" fmla="*/ 3474703 h 5682883"/>
                <a:gd name="connsiteX0" fmla="*/ 133818 w 3129937"/>
                <a:gd name="connsiteY0" fmla="*/ 4274062 h 6482242"/>
                <a:gd name="connsiteX1" fmla="*/ 950941 w 3129937"/>
                <a:gd name="connsiteY1" fmla="*/ 6482242 h 6482242"/>
                <a:gd name="connsiteX2" fmla="*/ 3129937 w 3129937"/>
                <a:gd name="connsiteY2" fmla="*/ 4176786 h 6482242"/>
                <a:gd name="connsiteX3" fmla="*/ 1133812 w 3129937"/>
                <a:gd name="connsiteY3" fmla="*/ 0 h 6482242"/>
                <a:gd name="connsiteX4" fmla="*/ 0 w 3129937"/>
                <a:gd name="connsiteY4" fmla="*/ 799359 h 6482242"/>
                <a:gd name="connsiteX5" fmla="*/ 2867290 w 3129937"/>
                <a:gd name="connsiteY5" fmla="*/ 3875229 h 6482242"/>
                <a:gd name="connsiteX6" fmla="*/ 999580 w 3129937"/>
                <a:gd name="connsiteY6" fmla="*/ 6200139 h 6482242"/>
                <a:gd name="connsiteX7" fmla="*/ 133818 w 3129937"/>
                <a:gd name="connsiteY7" fmla="*/ 4274062 h 6482242"/>
                <a:gd name="connsiteX0" fmla="*/ 133818 w 3320723"/>
                <a:gd name="connsiteY0" fmla="*/ 4274062 h 6482242"/>
                <a:gd name="connsiteX1" fmla="*/ 950941 w 3320723"/>
                <a:gd name="connsiteY1" fmla="*/ 6482242 h 6482242"/>
                <a:gd name="connsiteX2" fmla="*/ 3320723 w 3320723"/>
                <a:gd name="connsiteY2" fmla="*/ 3910407 h 6482242"/>
                <a:gd name="connsiteX3" fmla="*/ 1133812 w 3320723"/>
                <a:gd name="connsiteY3" fmla="*/ 0 h 6482242"/>
                <a:gd name="connsiteX4" fmla="*/ 0 w 3320723"/>
                <a:gd name="connsiteY4" fmla="*/ 799359 h 6482242"/>
                <a:gd name="connsiteX5" fmla="*/ 2867290 w 3320723"/>
                <a:gd name="connsiteY5" fmla="*/ 3875229 h 6482242"/>
                <a:gd name="connsiteX6" fmla="*/ 999580 w 3320723"/>
                <a:gd name="connsiteY6" fmla="*/ 6200139 h 6482242"/>
                <a:gd name="connsiteX7" fmla="*/ 133818 w 3320723"/>
                <a:gd name="connsiteY7" fmla="*/ 4274062 h 6482242"/>
                <a:gd name="connsiteX0" fmla="*/ 0 w 3186905"/>
                <a:gd name="connsiteY0" fmla="*/ 4274062 h 6482242"/>
                <a:gd name="connsiteX1" fmla="*/ 817123 w 3186905"/>
                <a:gd name="connsiteY1" fmla="*/ 6482242 h 6482242"/>
                <a:gd name="connsiteX2" fmla="*/ 3186905 w 3186905"/>
                <a:gd name="connsiteY2" fmla="*/ 3910407 h 6482242"/>
                <a:gd name="connsiteX3" fmla="*/ 999994 w 3186905"/>
                <a:gd name="connsiteY3" fmla="*/ 0 h 6482242"/>
                <a:gd name="connsiteX4" fmla="*/ 2733472 w 3186905"/>
                <a:gd name="connsiteY4" fmla="*/ 3875229 h 6482242"/>
                <a:gd name="connsiteX5" fmla="*/ 865762 w 3186905"/>
                <a:gd name="connsiteY5" fmla="*/ 6200139 h 6482242"/>
                <a:gd name="connsiteX6" fmla="*/ 0 w 3186905"/>
                <a:gd name="connsiteY6" fmla="*/ 4274062 h 6482242"/>
                <a:gd name="connsiteX0" fmla="*/ 0 w 3186905"/>
                <a:gd name="connsiteY0" fmla="*/ 398833 h 2607013"/>
                <a:gd name="connsiteX1" fmla="*/ 817123 w 3186905"/>
                <a:gd name="connsiteY1" fmla="*/ 2607013 h 2607013"/>
                <a:gd name="connsiteX2" fmla="*/ 3186905 w 3186905"/>
                <a:gd name="connsiteY2" fmla="*/ 35178 h 2607013"/>
                <a:gd name="connsiteX3" fmla="*/ 2733472 w 3186905"/>
                <a:gd name="connsiteY3" fmla="*/ 0 h 2607013"/>
                <a:gd name="connsiteX4" fmla="*/ 865762 w 3186905"/>
                <a:gd name="connsiteY4" fmla="*/ 2324910 h 2607013"/>
                <a:gd name="connsiteX5" fmla="*/ 0 w 3186905"/>
                <a:gd name="connsiteY5" fmla="*/ 398833 h 2607013"/>
                <a:gd name="connsiteX0" fmla="*/ 0 w 3838319"/>
                <a:gd name="connsiteY0" fmla="*/ 172387 h 2607013"/>
                <a:gd name="connsiteX1" fmla="*/ 1468537 w 3838319"/>
                <a:gd name="connsiteY1" fmla="*/ 2607013 h 2607013"/>
                <a:gd name="connsiteX2" fmla="*/ 3838319 w 3838319"/>
                <a:gd name="connsiteY2" fmla="*/ 35178 h 2607013"/>
                <a:gd name="connsiteX3" fmla="*/ 3384886 w 3838319"/>
                <a:gd name="connsiteY3" fmla="*/ 0 h 2607013"/>
                <a:gd name="connsiteX4" fmla="*/ 1517176 w 3838319"/>
                <a:gd name="connsiteY4" fmla="*/ 2324910 h 2607013"/>
                <a:gd name="connsiteX5" fmla="*/ 0 w 3838319"/>
                <a:gd name="connsiteY5" fmla="*/ 172387 h 2607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8319" h="2607013">
                  <a:moveTo>
                    <a:pt x="0" y="172387"/>
                  </a:moveTo>
                  <a:lnTo>
                    <a:pt x="1468537" y="2607013"/>
                  </a:lnTo>
                  <a:lnTo>
                    <a:pt x="3838319" y="35178"/>
                  </a:lnTo>
                  <a:lnTo>
                    <a:pt x="3384886" y="0"/>
                  </a:lnTo>
                  <a:lnTo>
                    <a:pt x="1517176" y="2324910"/>
                  </a:lnTo>
                  <a:lnTo>
                    <a:pt x="0" y="172387"/>
                  </a:lnTo>
                  <a:close/>
                </a:path>
              </a:pathLst>
            </a:custGeom>
            <a:solidFill>
              <a:srgbClr val="00B0F0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78" name="グループ化 177">
              <a:extLst>
                <a:ext uri="{FF2B5EF4-FFF2-40B4-BE49-F238E27FC236}">
                  <a16:creationId xmlns:a16="http://schemas.microsoft.com/office/drawing/2014/main" id="{627BFD07-F76A-D94A-9E3A-98A42A33A4F9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70042">
              <a:off x="2898287" y="2987441"/>
              <a:ext cx="1436915" cy="1502846"/>
              <a:chOff x="3998259" y="2796988"/>
              <a:chExt cx="1800000" cy="1800000"/>
            </a:xfrm>
          </p:grpSpPr>
          <p:sp>
            <p:nvSpPr>
              <p:cNvPr id="179" name="楕円 178">
                <a:extLst>
                  <a:ext uri="{FF2B5EF4-FFF2-40B4-BE49-F238E27FC236}">
                    <a16:creationId xmlns:a16="http://schemas.microsoft.com/office/drawing/2014/main" id="{6B2E1571-109A-4550-4CEF-2A084D7E9E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98259" y="2796988"/>
                <a:ext cx="1800000" cy="180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180" name="グループ化 179">
                <a:extLst>
                  <a:ext uri="{FF2B5EF4-FFF2-40B4-BE49-F238E27FC236}">
                    <a16:creationId xmlns:a16="http://schemas.microsoft.com/office/drawing/2014/main" id="{B9AE50EC-20EC-DA3B-FC2E-A508C26A20E4}"/>
                  </a:ext>
                </a:extLst>
              </p:cNvPr>
              <p:cNvGrpSpPr/>
              <p:nvPr/>
            </p:nvGrpSpPr>
            <p:grpSpPr>
              <a:xfrm>
                <a:off x="4796118" y="3271164"/>
                <a:ext cx="816742" cy="816742"/>
                <a:chOff x="4796118" y="3271164"/>
                <a:chExt cx="816742" cy="816742"/>
              </a:xfrm>
            </p:grpSpPr>
            <p:sp>
              <p:nvSpPr>
                <p:cNvPr id="181" name="楕円 180">
                  <a:extLst>
                    <a:ext uri="{FF2B5EF4-FFF2-40B4-BE49-F238E27FC236}">
                      <a16:creationId xmlns:a16="http://schemas.microsoft.com/office/drawing/2014/main" id="{C1B85E02-6CF9-599C-C5A5-EFD1600538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796118" y="3271164"/>
                  <a:ext cx="816742" cy="816742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82" name="楕円 181">
                  <a:extLst>
                    <a:ext uri="{FF2B5EF4-FFF2-40B4-BE49-F238E27FC236}">
                      <a16:creationId xmlns:a16="http://schemas.microsoft.com/office/drawing/2014/main" id="{100EAA2F-8416-63C9-D67C-357AFEB37A9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961297" y="3423564"/>
                  <a:ext cx="466164" cy="46616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83" name="楕円 182">
                  <a:extLst>
                    <a:ext uri="{FF2B5EF4-FFF2-40B4-BE49-F238E27FC236}">
                      <a16:creationId xmlns:a16="http://schemas.microsoft.com/office/drawing/2014/main" id="{E216E0CA-9756-B135-CA10-5C711063D75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46696" y="3271164"/>
                  <a:ext cx="466164" cy="46616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  <p:sp>
        <p:nvSpPr>
          <p:cNvPr id="184" name="テキスト ボックス 183">
            <a:extLst>
              <a:ext uri="{FF2B5EF4-FFF2-40B4-BE49-F238E27FC236}">
                <a16:creationId xmlns:a16="http://schemas.microsoft.com/office/drawing/2014/main" id="{4351E45D-0416-8A2C-0553-6B92DAB4BE5C}"/>
              </a:ext>
            </a:extLst>
          </p:cNvPr>
          <p:cNvSpPr txBox="1"/>
          <p:nvPr/>
        </p:nvSpPr>
        <p:spPr>
          <a:xfrm>
            <a:off x="2957256" y="4306027"/>
            <a:ext cx="6271571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48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△スラスター</a:t>
            </a:r>
            <a:endParaRPr lang="en-US" altLang="ja-JP" sz="48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pPr algn="ctr"/>
            <a:r>
              <a:rPr lang="ja-JP" altLang="en-US" sz="32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空中で一度だけ移動できる</a:t>
            </a:r>
            <a:endParaRPr lang="en-US" altLang="ja-JP" sz="32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6B48F26-D4A3-8B4B-A6A3-AFE99758B47D}"/>
              </a:ext>
            </a:extLst>
          </p:cNvPr>
          <p:cNvGrpSpPr>
            <a:grpSpLocks noChangeAspect="1"/>
          </p:cNvGrpSpPr>
          <p:nvPr/>
        </p:nvGrpSpPr>
        <p:grpSpPr>
          <a:xfrm>
            <a:off x="4984226" y="5145999"/>
            <a:ext cx="2846721" cy="2195574"/>
            <a:chOff x="7489103" y="1902543"/>
            <a:chExt cx="4686027" cy="3614165"/>
          </a:xfrm>
        </p:grpSpPr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B2D48FB9-41E3-2EAB-9914-57F2A9B57697}"/>
                </a:ext>
              </a:extLst>
            </p:cNvPr>
            <p:cNvGrpSpPr/>
            <p:nvPr/>
          </p:nvGrpSpPr>
          <p:grpSpPr>
            <a:xfrm>
              <a:off x="7489103" y="1902543"/>
              <a:ext cx="4686027" cy="3614165"/>
              <a:chOff x="920688" y="1535750"/>
              <a:chExt cx="4686027" cy="3614165"/>
            </a:xfrm>
          </p:grpSpPr>
          <p:pic>
            <p:nvPicPr>
              <p:cNvPr id="173" name="図 172">
                <a:extLst>
                  <a:ext uri="{FF2B5EF4-FFF2-40B4-BE49-F238E27FC236}">
                    <a16:creationId xmlns:a16="http://schemas.microsoft.com/office/drawing/2014/main" id="{648E0254-7532-7738-4A05-A92635C1B3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2550" y="1535750"/>
                <a:ext cx="3614165" cy="3614165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74" name="図 173">
                <a:extLst>
                  <a:ext uri="{FF2B5EF4-FFF2-40B4-BE49-F238E27FC236}">
                    <a16:creationId xmlns:a16="http://schemas.microsoft.com/office/drawing/2014/main" id="{A9D17202-002A-CCB1-FE48-D1DD6D7D2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0688" y="2651352"/>
                <a:ext cx="1661993" cy="1661993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0" name="加算記号 19">
              <a:extLst>
                <a:ext uri="{FF2B5EF4-FFF2-40B4-BE49-F238E27FC236}">
                  <a16:creationId xmlns:a16="http://schemas.microsoft.com/office/drawing/2014/main" id="{FE367C4C-55A7-0123-2887-21DA193E611D}"/>
                </a:ext>
              </a:extLst>
            </p:cNvPr>
            <p:cNvSpPr/>
            <p:nvPr/>
          </p:nvSpPr>
          <p:spPr>
            <a:xfrm>
              <a:off x="8884263" y="3379350"/>
              <a:ext cx="763929" cy="774819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A511BF94-2B3F-BB26-699E-572F46D12FBC}"/>
              </a:ext>
            </a:extLst>
          </p:cNvPr>
          <p:cNvGrpSpPr/>
          <p:nvPr/>
        </p:nvGrpSpPr>
        <p:grpSpPr>
          <a:xfrm>
            <a:off x="908305" y="1407636"/>
            <a:ext cx="10163723" cy="2716271"/>
            <a:chOff x="1015554" y="4141729"/>
            <a:chExt cx="10163723" cy="2716271"/>
          </a:xfrm>
        </p:grpSpPr>
        <p:sp>
          <p:nvSpPr>
            <p:cNvPr id="12" name="四角形: 角を丸くする 11">
              <a:extLst>
                <a:ext uri="{FF2B5EF4-FFF2-40B4-BE49-F238E27FC236}">
                  <a16:creationId xmlns:a16="http://schemas.microsoft.com/office/drawing/2014/main" id="{0F693193-BF86-0F19-2948-263A1D0C3B08}"/>
                </a:ext>
              </a:extLst>
            </p:cNvPr>
            <p:cNvSpPr/>
            <p:nvPr/>
          </p:nvSpPr>
          <p:spPr>
            <a:xfrm>
              <a:off x="1799303" y="4141729"/>
              <a:ext cx="9379974" cy="2716271"/>
            </a:xfrm>
            <a:prstGeom prst="round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rgbClr val="CC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647883CA-3A1A-51A7-F226-9A58C17A3B85}"/>
                </a:ext>
              </a:extLst>
            </p:cNvPr>
            <p:cNvGrpSpPr/>
            <p:nvPr/>
          </p:nvGrpSpPr>
          <p:grpSpPr>
            <a:xfrm>
              <a:off x="2926540" y="4608212"/>
              <a:ext cx="2756203" cy="2116111"/>
              <a:chOff x="3322693" y="4594028"/>
              <a:chExt cx="2756203" cy="2116111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CC0F4CB8-D40F-00DA-B156-01975201A83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322693" y="4594028"/>
                <a:ext cx="2756203" cy="2116111"/>
                <a:chOff x="3087609" y="1254680"/>
                <a:chExt cx="3673891" cy="2820678"/>
              </a:xfrm>
            </p:grpSpPr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61831FE3-F51F-01C2-DC65-675230735242}"/>
                    </a:ext>
                  </a:extLst>
                </p:cNvPr>
                <p:cNvSpPr/>
                <p:nvPr/>
              </p:nvSpPr>
              <p:spPr>
                <a:xfrm>
                  <a:off x="3119815" y="1376150"/>
                  <a:ext cx="3610794" cy="2345824"/>
                </a:xfrm>
                <a:custGeom>
                  <a:avLst/>
                  <a:gdLst>
                    <a:gd name="connsiteX0" fmla="*/ 463037 w 3673164"/>
                    <a:gd name="connsiteY0" fmla="*/ 147861 h 2443588"/>
                    <a:gd name="connsiteX1" fmla="*/ 0 w 3673164"/>
                    <a:gd name="connsiteY1" fmla="*/ 2073937 h 2443588"/>
                    <a:gd name="connsiteX2" fmla="*/ 214009 w 3673164"/>
                    <a:gd name="connsiteY2" fmla="*/ 2439697 h 2443588"/>
                    <a:gd name="connsiteX3" fmla="*/ 571987 w 3673164"/>
                    <a:gd name="connsiteY3" fmla="*/ 2276273 h 2443588"/>
                    <a:gd name="connsiteX4" fmla="*/ 1237358 w 3673164"/>
                    <a:gd name="connsiteY4" fmla="*/ 1770434 h 2443588"/>
                    <a:gd name="connsiteX5" fmla="*/ 2412460 w 3673164"/>
                    <a:gd name="connsiteY5" fmla="*/ 1770434 h 2443588"/>
                    <a:gd name="connsiteX6" fmla="*/ 2505845 w 3673164"/>
                    <a:gd name="connsiteY6" fmla="*/ 1863820 h 2443588"/>
                    <a:gd name="connsiteX7" fmla="*/ 3085614 w 3673164"/>
                    <a:gd name="connsiteY7" fmla="*/ 2319074 h 2443588"/>
                    <a:gd name="connsiteX8" fmla="*/ 3466938 w 3673164"/>
                    <a:gd name="connsiteY8" fmla="*/ 2443588 h 2443588"/>
                    <a:gd name="connsiteX9" fmla="*/ 3673164 w 3673164"/>
                    <a:gd name="connsiteY9" fmla="*/ 1844365 h 2443588"/>
                    <a:gd name="connsiteX10" fmla="*/ 3665382 w 3673164"/>
                    <a:gd name="connsiteY10" fmla="*/ 1801563 h 2443588"/>
                    <a:gd name="connsiteX11" fmla="*/ 3221801 w 3673164"/>
                    <a:gd name="connsiteY11" fmla="*/ 186771 h 2443588"/>
                    <a:gd name="connsiteX12" fmla="*/ 2688725 w 3673164"/>
                    <a:gd name="connsiteY12" fmla="*/ 11673 h 2443588"/>
                    <a:gd name="connsiteX13" fmla="*/ 2256817 w 3673164"/>
                    <a:gd name="connsiteY13" fmla="*/ 225682 h 2443588"/>
                    <a:gd name="connsiteX14" fmla="*/ 1377437 w 3673164"/>
                    <a:gd name="connsiteY14" fmla="*/ 202336 h 2443588"/>
                    <a:gd name="connsiteX15" fmla="*/ 1058370 w 3673164"/>
                    <a:gd name="connsiteY15" fmla="*/ 0 h 2443588"/>
                    <a:gd name="connsiteX16" fmla="*/ 463037 w 3673164"/>
                    <a:gd name="connsiteY16" fmla="*/ 147861 h 2443588"/>
                    <a:gd name="connsiteX0" fmla="*/ 463037 w 3673164"/>
                    <a:gd name="connsiteY0" fmla="*/ 147861 h 2443588"/>
                    <a:gd name="connsiteX1" fmla="*/ 0 w 3673164"/>
                    <a:gd name="connsiteY1" fmla="*/ 2073937 h 2443588"/>
                    <a:gd name="connsiteX2" fmla="*/ 214009 w 3673164"/>
                    <a:gd name="connsiteY2" fmla="*/ 2439697 h 2443588"/>
                    <a:gd name="connsiteX3" fmla="*/ 571987 w 3673164"/>
                    <a:gd name="connsiteY3" fmla="*/ 2276273 h 2443588"/>
                    <a:gd name="connsiteX4" fmla="*/ 1237358 w 3673164"/>
                    <a:gd name="connsiteY4" fmla="*/ 1770434 h 2443588"/>
                    <a:gd name="connsiteX5" fmla="*/ 2412460 w 3673164"/>
                    <a:gd name="connsiteY5" fmla="*/ 1770434 h 2443588"/>
                    <a:gd name="connsiteX6" fmla="*/ 2505845 w 3673164"/>
                    <a:gd name="connsiteY6" fmla="*/ 1863820 h 2443588"/>
                    <a:gd name="connsiteX7" fmla="*/ 3085614 w 3673164"/>
                    <a:gd name="connsiteY7" fmla="*/ 2319074 h 2443588"/>
                    <a:gd name="connsiteX8" fmla="*/ 3466938 w 3673164"/>
                    <a:gd name="connsiteY8" fmla="*/ 2443588 h 2443588"/>
                    <a:gd name="connsiteX9" fmla="*/ 3673164 w 3673164"/>
                    <a:gd name="connsiteY9" fmla="*/ 1844365 h 2443588"/>
                    <a:gd name="connsiteX10" fmla="*/ 3665382 w 3673164"/>
                    <a:gd name="connsiteY10" fmla="*/ 1801563 h 2443588"/>
                    <a:gd name="connsiteX11" fmla="*/ 3221801 w 3673164"/>
                    <a:gd name="connsiteY11" fmla="*/ 186771 h 2443588"/>
                    <a:gd name="connsiteX12" fmla="*/ 2688725 w 3673164"/>
                    <a:gd name="connsiteY12" fmla="*/ 11673 h 2443588"/>
                    <a:gd name="connsiteX13" fmla="*/ 2256817 w 3673164"/>
                    <a:gd name="connsiteY13" fmla="*/ 225682 h 2443588"/>
                    <a:gd name="connsiteX14" fmla="*/ 1377437 w 3673164"/>
                    <a:gd name="connsiteY14" fmla="*/ 202336 h 2443588"/>
                    <a:gd name="connsiteX15" fmla="*/ 1058370 w 3673164"/>
                    <a:gd name="connsiteY15" fmla="*/ 0 h 2443588"/>
                    <a:gd name="connsiteX16" fmla="*/ 463037 w 3673164"/>
                    <a:gd name="connsiteY16" fmla="*/ 147861 h 2443588"/>
                    <a:gd name="connsiteX0" fmla="*/ 463037 w 3673164"/>
                    <a:gd name="connsiteY0" fmla="*/ 149819 h 2445546"/>
                    <a:gd name="connsiteX1" fmla="*/ 0 w 3673164"/>
                    <a:gd name="connsiteY1" fmla="*/ 2075895 h 2445546"/>
                    <a:gd name="connsiteX2" fmla="*/ 214009 w 3673164"/>
                    <a:gd name="connsiteY2" fmla="*/ 2441655 h 2445546"/>
                    <a:gd name="connsiteX3" fmla="*/ 571987 w 3673164"/>
                    <a:gd name="connsiteY3" fmla="*/ 2278231 h 2445546"/>
                    <a:gd name="connsiteX4" fmla="*/ 1237358 w 3673164"/>
                    <a:gd name="connsiteY4" fmla="*/ 1772392 h 2445546"/>
                    <a:gd name="connsiteX5" fmla="*/ 2412460 w 3673164"/>
                    <a:gd name="connsiteY5" fmla="*/ 1772392 h 2445546"/>
                    <a:gd name="connsiteX6" fmla="*/ 2505845 w 3673164"/>
                    <a:gd name="connsiteY6" fmla="*/ 1865778 h 2445546"/>
                    <a:gd name="connsiteX7" fmla="*/ 3085614 w 3673164"/>
                    <a:gd name="connsiteY7" fmla="*/ 2321032 h 2445546"/>
                    <a:gd name="connsiteX8" fmla="*/ 3466938 w 3673164"/>
                    <a:gd name="connsiteY8" fmla="*/ 2445546 h 2445546"/>
                    <a:gd name="connsiteX9" fmla="*/ 3673164 w 3673164"/>
                    <a:gd name="connsiteY9" fmla="*/ 1846323 h 2445546"/>
                    <a:gd name="connsiteX10" fmla="*/ 3665382 w 3673164"/>
                    <a:gd name="connsiteY10" fmla="*/ 1803521 h 2445546"/>
                    <a:gd name="connsiteX11" fmla="*/ 3221801 w 3673164"/>
                    <a:gd name="connsiteY11" fmla="*/ 188729 h 2445546"/>
                    <a:gd name="connsiteX12" fmla="*/ 2688725 w 3673164"/>
                    <a:gd name="connsiteY12" fmla="*/ 13631 h 2445546"/>
                    <a:gd name="connsiteX13" fmla="*/ 2256817 w 3673164"/>
                    <a:gd name="connsiteY13" fmla="*/ 227640 h 2445546"/>
                    <a:gd name="connsiteX14" fmla="*/ 1377437 w 3673164"/>
                    <a:gd name="connsiteY14" fmla="*/ 204294 h 2445546"/>
                    <a:gd name="connsiteX15" fmla="*/ 1058370 w 3673164"/>
                    <a:gd name="connsiteY15" fmla="*/ 1958 h 2445546"/>
                    <a:gd name="connsiteX16" fmla="*/ 463037 w 3673164"/>
                    <a:gd name="connsiteY16" fmla="*/ 149819 h 2445546"/>
                    <a:gd name="connsiteX0" fmla="*/ 463037 w 3673164"/>
                    <a:gd name="connsiteY0" fmla="*/ 149819 h 2445546"/>
                    <a:gd name="connsiteX1" fmla="*/ 0 w 3673164"/>
                    <a:gd name="connsiteY1" fmla="*/ 2075895 h 2445546"/>
                    <a:gd name="connsiteX2" fmla="*/ 214009 w 3673164"/>
                    <a:gd name="connsiteY2" fmla="*/ 2441655 h 2445546"/>
                    <a:gd name="connsiteX3" fmla="*/ 571987 w 3673164"/>
                    <a:gd name="connsiteY3" fmla="*/ 2278231 h 2445546"/>
                    <a:gd name="connsiteX4" fmla="*/ 1237358 w 3673164"/>
                    <a:gd name="connsiteY4" fmla="*/ 1772392 h 2445546"/>
                    <a:gd name="connsiteX5" fmla="*/ 2412460 w 3673164"/>
                    <a:gd name="connsiteY5" fmla="*/ 1772392 h 2445546"/>
                    <a:gd name="connsiteX6" fmla="*/ 2505845 w 3673164"/>
                    <a:gd name="connsiteY6" fmla="*/ 1865778 h 2445546"/>
                    <a:gd name="connsiteX7" fmla="*/ 3085614 w 3673164"/>
                    <a:gd name="connsiteY7" fmla="*/ 2321032 h 2445546"/>
                    <a:gd name="connsiteX8" fmla="*/ 3466938 w 3673164"/>
                    <a:gd name="connsiteY8" fmla="*/ 2445546 h 2445546"/>
                    <a:gd name="connsiteX9" fmla="*/ 3673164 w 3673164"/>
                    <a:gd name="connsiteY9" fmla="*/ 1846323 h 2445546"/>
                    <a:gd name="connsiteX10" fmla="*/ 3665382 w 3673164"/>
                    <a:gd name="connsiteY10" fmla="*/ 1803521 h 2445546"/>
                    <a:gd name="connsiteX11" fmla="*/ 3221801 w 3673164"/>
                    <a:gd name="connsiteY11" fmla="*/ 188729 h 2445546"/>
                    <a:gd name="connsiteX12" fmla="*/ 2688725 w 3673164"/>
                    <a:gd name="connsiteY12" fmla="*/ 13631 h 2445546"/>
                    <a:gd name="connsiteX13" fmla="*/ 2256817 w 3673164"/>
                    <a:gd name="connsiteY13" fmla="*/ 227640 h 2445546"/>
                    <a:gd name="connsiteX14" fmla="*/ 1377437 w 3673164"/>
                    <a:gd name="connsiteY14" fmla="*/ 204294 h 2445546"/>
                    <a:gd name="connsiteX15" fmla="*/ 1058370 w 3673164"/>
                    <a:gd name="connsiteY15" fmla="*/ 1958 h 2445546"/>
                    <a:gd name="connsiteX16" fmla="*/ 463037 w 3673164"/>
                    <a:gd name="connsiteY16" fmla="*/ 149819 h 2445546"/>
                    <a:gd name="connsiteX0" fmla="*/ 463241 w 3673368"/>
                    <a:gd name="connsiteY0" fmla="*/ 149819 h 2445546"/>
                    <a:gd name="connsiteX1" fmla="*/ 204 w 3673368"/>
                    <a:gd name="connsiteY1" fmla="*/ 2075895 h 2445546"/>
                    <a:gd name="connsiteX2" fmla="*/ 214213 w 3673368"/>
                    <a:gd name="connsiteY2" fmla="*/ 2441655 h 2445546"/>
                    <a:gd name="connsiteX3" fmla="*/ 572191 w 3673368"/>
                    <a:gd name="connsiteY3" fmla="*/ 2278231 h 2445546"/>
                    <a:gd name="connsiteX4" fmla="*/ 1237562 w 3673368"/>
                    <a:gd name="connsiteY4" fmla="*/ 1772392 h 2445546"/>
                    <a:gd name="connsiteX5" fmla="*/ 2412664 w 3673368"/>
                    <a:gd name="connsiteY5" fmla="*/ 1772392 h 2445546"/>
                    <a:gd name="connsiteX6" fmla="*/ 2506049 w 3673368"/>
                    <a:gd name="connsiteY6" fmla="*/ 1865778 h 2445546"/>
                    <a:gd name="connsiteX7" fmla="*/ 3085818 w 3673368"/>
                    <a:gd name="connsiteY7" fmla="*/ 2321032 h 2445546"/>
                    <a:gd name="connsiteX8" fmla="*/ 3467142 w 3673368"/>
                    <a:gd name="connsiteY8" fmla="*/ 2445546 h 2445546"/>
                    <a:gd name="connsiteX9" fmla="*/ 3673368 w 3673368"/>
                    <a:gd name="connsiteY9" fmla="*/ 1846323 h 2445546"/>
                    <a:gd name="connsiteX10" fmla="*/ 3665586 w 3673368"/>
                    <a:gd name="connsiteY10" fmla="*/ 1803521 h 2445546"/>
                    <a:gd name="connsiteX11" fmla="*/ 3222005 w 3673368"/>
                    <a:gd name="connsiteY11" fmla="*/ 188729 h 2445546"/>
                    <a:gd name="connsiteX12" fmla="*/ 2688929 w 3673368"/>
                    <a:gd name="connsiteY12" fmla="*/ 13631 h 2445546"/>
                    <a:gd name="connsiteX13" fmla="*/ 2257021 w 3673368"/>
                    <a:gd name="connsiteY13" fmla="*/ 227640 h 2445546"/>
                    <a:gd name="connsiteX14" fmla="*/ 1377641 w 3673368"/>
                    <a:gd name="connsiteY14" fmla="*/ 204294 h 2445546"/>
                    <a:gd name="connsiteX15" fmla="*/ 1058574 w 3673368"/>
                    <a:gd name="connsiteY15" fmla="*/ 1958 h 2445546"/>
                    <a:gd name="connsiteX16" fmla="*/ 463241 w 3673368"/>
                    <a:gd name="connsiteY16" fmla="*/ 149819 h 2445546"/>
                    <a:gd name="connsiteX0" fmla="*/ 463241 w 3673368"/>
                    <a:gd name="connsiteY0" fmla="*/ 149819 h 2445546"/>
                    <a:gd name="connsiteX1" fmla="*/ 204 w 3673368"/>
                    <a:gd name="connsiteY1" fmla="*/ 2075895 h 2445546"/>
                    <a:gd name="connsiteX2" fmla="*/ 214213 w 3673368"/>
                    <a:gd name="connsiteY2" fmla="*/ 2441655 h 2445546"/>
                    <a:gd name="connsiteX3" fmla="*/ 572191 w 3673368"/>
                    <a:gd name="connsiteY3" fmla="*/ 2278231 h 2445546"/>
                    <a:gd name="connsiteX4" fmla="*/ 1237562 w 3673368"/>
                    <a:gd name="connsiteY4" fmla="*/ 1772392 h 2445546"/>
                    <a:gd name="connsiteX5" fmla="*/ 2412664 w 3673368"/>
                    <a:gd name="connsiteY5" fmla="*/ 1772392 h 2445546"/>
                    <a:gd name="connsiteX6" fmla="*/ 2506049 w 3673368"/>
                    <a:gd name="connsiteY6" fmla="*/ 1865778 h 2445546"/>
                    <a:gd name="connsiteX7" fmla="*/ 3085818 w 3673368"/>
                    <a:gd name="connsiteY7" fmla="*/ 2321032 h 2445546"/>
                    <a:gd name="connsiteX8" fmla="*/ 3467142 w 3673368"/>
                    <a:gd name="connsiteY8" fmla="*/ 2445546 h 2445546"/>
                    <a:gd name="connsiteX9" fmla="*/ 3673368 w 3673368"/>
                    <a:gd name="connsiteY9" fmla="*/ 1846323 h 2445546"/>
                    <a:gd name="connsiteX10" fmla="*/ 3665586 w 3673368"/>
                    <a:gd name="connsiteY10" fmla="*/ 1803521 h 2445546"/>
                    <a:gd name="connsiteX11" fmla="*/ 3222005 w 3673368"/>
                    <a:gd name="connsiteY11" fmla="*/ 188729 h 2445546"/>
                    <a:gd name="connsiteX12" fmla="*/ 2688929 w 3673368"/>
                    <a:gd name="connsiteY12" fmla="*/ 13631 h 2445546"/>
                    <a:gd name="connsiteX13" fmla="*/ 2257021 w 3673368"/>
                    <a:gd name="connsiteY13" fmla="*/ 227640 h 2445546"/>
                    <a:gd name="connsiteX14" fmla="*/ 1377641 w 3673368"/>
                    <a:gd name="connsiteY14" fmla="*/ 204294 h 2445546"/>
                    <a:gd name="connsiteX15" fmla="*/ 1058574 w 3673368"/>
                    <a:gd name="connsiteY15" fmla="*/ 1958 h 2445546"/>
                    <a:gd name="connsiteX16" fmla="*/ 463241 w 3673368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1237684 w 3673490"/>
                    <a:gd name="connsiteY4" fmla="*/ 1772392 h 2445546"/>
                    <a:gd name="connsiteX5" fmla="*/ 2412786 w 3673490"/>
                    <a:gd name="connsiteY5" fmla="*/ 1772392 h 2445546"/>
                    <a:gd name="connsiteX6" fmla="*/ 2506171 w 3673490"/>
                    <a:gd name="connsiteY6" fmla="*/ 1865778 h 2445546"/>
                    <a:gd name="connsiteX7" fmla="*/ 3085940 w 3673490"/>
                    <a:gd name="connsiteY7" fmla="*/ 2321032 h 2445546"/>
                    <a:gd name="connsiteX8" fmla="*/ 3467264 w 3673490"/>
                    <a:gd name="connsiteY8" fmla="*/ 2445546 h 2445546"/>
                    <a:gd name="connsiteX9" fmla="*/ 3673490 w 3673490"/>
                    <a:gd name="connsiteY9" fmla="*/ 1846323 h 2445546"/>
                    <a:gd name="connsiteX10" fmla="*/ 3665708 w 3673490"/>
                    <a:gd name="connsiteY10" fmla="*/ 1803521 h 2445546"/>
                    <a:gd name="connsiteX11" fmla="*/ 3222127 w 3673490"/>
                    <a:gd name="connsiteY11" fmla="*/ 188729 h 2445546"/>
                    <a:gd name="connsiteX12" fmla="*/ 2689051 w 3673490"/>
                    <a:gd name="connsiteY12" fmla="*/ 13631 h 2445546"/>
                    <a:gd name="connsiteX13" fmla="*/ 2257143 w 3673490"/>
                    <a:gd name="connsiteY13" fmla="*/ 227640 h 2445546"/>
                    <a:gd name="connsiteX14" fmla="*/ 1377763 w 3673490"/>
                    <a:gd name="connsiteY14" fmla="*/ 204294 h 2445546"/>
                    <a:gd name="connsiteX15" fmla="*/ 1058696 w 3673490"/>
                    <a:gd name="connsiteY15" fmla="*/ 1958 h 2445546"/>
                    <a:gd name="connsiteX16" fmla="*/ 463363 w 3673490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1237684 w 3673490"/>
                    <a:gd name="connsiteY4" fmla="*/ 1772392 h 2445546"/>
                    <a:gd name="connsiteX5" fmla="*/ 2412786 w 3673490"/>
                    <a:gd name="connsiteY5" fmla="*/ 1772392 h 2445546"/>
                    <a:gd name="connsiteX6" fmla="*/ 2506171 w 3673490"/>
                    <a:gd name="connsiteY6" fmla="*/ 1865778 h 2445546"/>
                    <a:gd name="connsiteX7" fmla="*/ 3085940 w 3673490"/>
                    <a:gd name="connsiteY7" fmla="*/ 2321032 h 2445546"/>
                    <a:gd name="connsiteX8" fmla="*/ 3467264 w 3673490"/>
                    <a:gd name="connsiteY8" fmla="*/ 2445546 h 2445546"/>
                    <a:gd name="connsiteX9" fmla="*/ 3673490 w 3673490"/>
                    <a:gd name="connsiteY9" fmla="*/ 1846323 h 2445546"/>
                    <a:gd name="connsiteX10" fmla="*/ 3665708 w 3673490"/>
                    <a:gd name="connsiteY10" fmla="*/ 1803521 h 2445546"/>
                    <a:gd name="connsiteX11" fmla="*/ 3222127 w 3673490"/>
                    <a:gd name="connsiteY11" fmla="*/ 188729 h 2445546"/>
                    <a:gd name="connsiteX12" fmla="*/ 2689051 w 3673490"/>
                    <a:gd name="connsiteY12" fmla="*/ 13631 h 2445546"/>
                    <a:gd name="connsiteX13" fmla="*/ 2257143 w 3673490"/>
                    <a:gd name="connsiteY13" fmla="*/ 227640 h 2445546"/>
                    <a:gd name="connsiteX14" fmla="*/ 1377763 w 3673490"/>
                    <a:gd name="connsiteY14" fmla="*/ 204294 h 2445546"/>
                    <a:gd name="connsiteX15" fmla="*/ 1058696 w 3673490"/>
                    <a:gd name="connsiteY15" fmla="*/ 1958 h 2445546"/>
                    <a:gd name="connsiteX16" fmla="*/ 463363 w 3673490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70224"/>
                    <a:gd name="connsiteX1" fmla="*/ 326 w 3673490"/>
                    <a:gd name="connsiteY1" fmla="*/ 2075895 h 2470224"/>
                    <a:gd name="connsiteX2" fmla="*/ 214335 w 3673490"/>
                    <a:gd name="connsiteY2" fmla="*/ 2441655 h 2470224"/>
                    <a:gd name="connsiteX3" fmla="*/ 572313 w 3673490"/>
                    <a:gd name="connsiteY3" fmla="*/ 2289904 h 2470224"/>
                    <a:gd name="connsiteX4" fmla="*/ 949746 w 3673490"/>
                    <a:gd name="connsiteY4" fmla="*/ 1943599 h 2470224"/>
                    <a:gd name="connsiteX5" fmla="*/ 1237684 w 3673490"/>
                    <a:gd name="connsiteY5" fmla="*/ 1772392 h 2470224"/>
                    <a:gd name="connsiteX6" fmla="*/ 2412786 w 3673490"/>
                    <a:gd name="connsiteY6" fmla="*/ 1772392 h 2470224"/>
                    <a:gd name="connsiteX7" fmla="*/ 2506171 w 3673490"/>
                    <a:gd name="connsiteY7" fmla="*/ 1865778 h 2470224"/>
                    <a:gd name="connsiteX8" fmla="*/ 3085940 w 3673490"/>
                    <a:gd name="connsiteY8" fmla="*/ 2321032 h 2470224"/>
                    <a:gd name="connsiteX9" fmla="*/ 3467264 w 3673490"/>
                    <a:gd name="connsiteY9" fmla="*/ 2445546 h 2470224"/>
                    <a:gd name="connsiteX10" fmla="*/ 3673490 w 3673490"/>
                    <a:gd name="connsiteY10" fmla="*/ 1846323 h 2470224"/>
                    <a:gd name="connsiteX11" fmla="*/ 3665708 w 3673490"/>
                    <a:gd name="connsiteY11" fmla="*/ 1803521 h 2470224"/>
                    <a:gd name="connsiteX12" fmla="*/ 3222127 w 3673490"/>
                    <a:gd name="connsiteY12" fmla="*/ 188729 h 2470224"/>
                    <a:gd name="connsiteX13" fmla="*/ 2689051 w 3673490"/>
                    <a:gd name="connsiteY13" fmla="*/ 13631 h 2470224"/>
                    <a:gd name="connsiteX14" fmla="*/ 2257143 w 3673490"/>
                    <a:gd name="connsiteY14" fmla="*/ 227640 h 2470224"/>
                    <a:gd name="connsiteX15" fmla="*/ 1377763 w 3673490"/>
                    <a:gd name="connsiteY15" fmla="*/ 204294 h 2470224"/>
                    <a:gd name="connsiteX16" fmla="*/ 1058696 w 3673490"/>
                    <a:gd name="connsiteY16" fmla="*/ 1958 h 2470224"/>
                    <a:gd name="connsiteX17" fmla="*/ 463363 w 3673490"/>
                    <a:gd name="connsiteY17" fmla="*/ 149819 h 2470224"/>
                    <a:gd name="connsiteX0" fmla="*/ 463363 w 3673490"/>
                    <a:gd name="connsiteY0" fmla="*/ 149819 h 2470224"/>
                    <a:gd name="connsiteX1" fmla="*/ 326 w 3673490"/>
                    <a:gd name="connsiteY1" fmla="*/ 2075895 h 2470224"/>
                    <a:gd name="connsiteX2" fmla="*/ 214335 w 3673490"/>
                    <a:gd name="connsiteY2" fmla="*/ 2441655 h 2470224"/>
                    <a:gd name="connsiteX3" fmla="*/ 572313 w 3673490"/>
                    <a:gd name="connsiteY3" fmla="*/ 2289904 h 2470224"/>
                    <a:gd name="connsiteX4" fmla="*/ 949746 w 3673490"/>
                    <a:gd name="connsiteY4" fmla="*/ 1943599 h 2470224"/>
                    <a:gd name="connsiteX5" fmla="*/ 1237684 w 3673490"/>
                    <a:gd name="connsiteY5" fmla="*/ 1772392 h 2470224"/>
                    <a:gd name="connsiteX6" fmla="*/ 2412786 w 3673490"/>
                    <a:gd name="connsiteY6" fmla="*/ 1772392 h 2470224"/>
                    <a:gd name="connsiteX7" fmla="*/ 2506171 w 3673490"/>
                    <a:gd name="connsiteY7" fmla="*/ 1865778 h 2470224"/>
                    <a:gd name="connsiteX8" fmla="*/ 3085940 w 3673490"/>
                    <a:gd name="connsiteY8" fmla="*/ 2321032 h 2470224"/>
                    <a:gd name="connsiteX9" fmla="*/ 3467264 w 3673490"/>
                    <a:gd name="connsiteY9" fmla="*/ 2445546 h 2470224"/>
                    <a:gd name="connsiteX10" fmla="*/ 3673490 w 3673490"/>
                    <a:gd name="connsiteY10" fmla="*/ 1846323 h 2470224"/>
                    <a:gd name="connsiteX11" fmla="*/ 3665708 w 3673490"/>
                    <a:gd name="connsiteY11" fmla="*/ 1803521 h 2470224"/>
                    <a:gd name="connsiteX12" fmla="*/ 3222127 w 3673490"/>
                    <a:gd name="connsiteY12" fmla="*/ 188729 h 2470224"/>
                    <a:gd name="connsiteX13" fmla="*/ 2689051 w 3673490"/>
                    <a:gd name="connsiteY13" fmla="*/ 13631 h 2470224"/>
                    <a:gd name="connsiteX14" fmla="*/ 2257143 w 3673490"/>
                    <a:gd name="connsiteY14" fmla="*/ 227640 h 2470224"/>
                    <a:gd name="connsiteX15" fmla="*/ 1377763 w 3673490"/>
                    <a:gd name="connsiteY15" fmla="*/ 204294 h 2470224"/>
                    <a:gd name="connsiteX16" fmla="*/ 1058696 w 3673490"/>
                    <a:gd name="connsiteY16" fmla="*/ 1958 h 2470224"/>
                    <a:gd name="connsiteX17" fmla="*/ 463363 w 3673490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75036 w 3673891"/>
                    <a:gd name="connsiteY17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75036 w 3673891"/>
                    <a:gd name="connsiteY17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43574 h 2460088"/>
                    <a:gd name="connsiteX0" fmla="*/ 475036 w 3673891"/>
                    <a:gd name="connsiteY0" fmla="*/ 166920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66920 h 2460088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22127 w 3673891"/>
                    <a:gd name="connsiteY11" fmla="*/ 179797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673891" h="2461292">
                      <a:moveTo>
                        <a:pt x="475036" y="168124"/>
                      </a:moveTo>
                      <a:cubicBezTo>
                        <a:pt x="157265" y="880188"/>
                        <a:pt x="53504" y="1424938"/>
                        <a:pt x="326" y="2066963"/>
                      </a:cubicBezTo>
                      <a:cubicBezTo>
                        <a:pt x="-6159" y="2332852"/>
                        <a:pt x="84633" y="2376951"/>
                        <a:pt x="214335" y="2432723"/>
                      </a:cubicBezTo>
                      <a:cubicBezTo>
                        <a:pt x="430938" y="2436614"/>
                        <a:pt x="499679" y="2343229"/>
                        <a:pt x="572313" y="2280972"/>
                      </a:cubicBezTo>
                      <a:cubicBezTo>
                        <a:pt x="708500" y="2175913"/>
                        <a:pt x="813559" y="2039726"/>
                        <a:pt x="949746" y="1934667"/>
                      </a:cubicBezTo>
                      <a:cubicBezTo>
                        <a:pt x="1045725" y="1865925"/>
                        <a:pt x="1141705" y="1820529"/>
                        <a:pt x="1237684" y="1763460"/>
                      </a:cubicBezTo>
                      <a:cubicBezTo>
                        <a:pt x="1625494" y="1673966"/>
                        <a:pt x="2021085" y="1693421"/>
                        <a:pt x="2412786" y="1763460"/>
                      </a:cubicBezTo>
                      <a:cubicBezTo>
                        <a:pt x="2720829" y="1854900"/>
                        <a:pt x="2949105" y="2180452"/>
                        <a:pt x="3085940" y="2312100"/>
                      </a:cubicBezTo>
                      <a:cubicBezTo>
                        <a:pt x="3197484" y="2454773"/>
                        <a:pt x="3332374" y="2492385"/>
                        <a:pt x="3467264" y="2436614"/>
                      </a:cubicBezTo>
                      <a:cubicBezTo>
                        <a:pt x="3683867" y="2299130"/>
                        <a:pt x="3674787" y="2060478"/>
                        <a:pt x="3673490" y="1837391"/>
                      </a:cubicBezTo>
                      <a:lnTo>
                        <a:pt x="3665708" y="1794589"/>
                      </a:lnTo>
                      <a:cubicBezTo>
                        <a:pt x="3619016" y="1209632"/>
                        <a:pt x="3455591" y="764754"/>
                        <a:pt x="3218236" y="195361"/>
                      </a:cubicBezTo>
                      <a:cubicBezTo>
                        <a:pt x="3126148" y="63065"/>
                        <a:pt x="2901762" y="-14757"/>
                        <a:pt x="2689051" y="4699"/>
                      </a:cubicBezTo>
                      <a:cubicBezTo>
                        <a:pt x="2498389" y="5995"/>
                        <a:pt x="2401112" y="147372"/>
                        <a:pt x="2257143" y="218708"/>
                      </a:cubicBezTo>
                      <a:cubicBezTo>
                        <a:pt x="1979580" y="257619"/>
                        <a:pt x="1663107" y="257617"/>
                        <a:pt x="1377763" y="195362"/>
                      </a:cubicBezTo>
                      <a:cubicBezTo>
                        <a:pt x="1240278" y="131809"/>
                        <a:pt x="1246764" y="83818"/>
                        <a:pt x="1074260" y="16373"/>
                      </a:cubicBezTo>
                      <a:cubicBezTo>
                        <a:pt x="875816" y="-12162"/>
                        <a:pt x="619005" y="-25134"/>
                        <a:pt x="475036" y="168124"/>
                      </a:cubicBezTo>
                      <a:close/>
                    </a:path>
                  </a:pathLst>
                </a:custGeom>
                <a:solidFill>
                  <a:srgbClr val="FFFFFF">
                    <a:lumMod val="95000"/>
                  </a:srgbClr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EB8CAAA5-A10D-D5FA-C17D-50AF1A76EB21}"/>
                    </a:ext>
                  </a:extLst>
                </p:cNvPr>
                <p:cNvSpPr/>
                <p:nvPr/>
              </p:nvSpPr>
              <p:spPr>
                <a:xfrm>
                  <a:off x="3087609" y="1614064"/>
                  <a:ext cx="3673891" cy="2461294"/>
                </a:xfrm>
                <a:custGeom>
                  <a:avLst/>
                  <a:gdLst>
                    <a:gd name="connsiteX0" fmla="*/ 463037 w 3673164"/>
                    <a:gd name="connsiteY0" fmla="*/ 147861 h 2443588"/>
                    <a:gd name="connsiteX1" fmla="*/ 0 w 3673164"/>
                    <a:gd name="connsiteY1" fmla="*/ 2073937 h 2443588"/>
                    <a:gd name="connsiteX2" fmla="*/ 214009 w 3673164"/>
                    <a:gd name="connsiteY2" fmla="*/ 2439697 h 2443588"/>
                    <a:gd name="connsiteX3" fmla="*/ 571987 w 3673164"/>
                    <a:gd name="connsiteY3" fmla="*/ 2276273 h 2443588"/>
                    <a:gd name="connsiteX4" fmla="*/ 1237358 w 3673164"/>
                    <a:gd name="connsiteY4" fmla="*/ 1770434 h 2443588"/>
                    <a:gd name="connsiteX5" fmla="*/ 2412460 w 3673164"/>
                    <a:gd name="connsiteY5" fmla="*/ 1770434 h 2443588"/>
                    <a:gd name="connsiteX6" fmla="*/ 2505845 w 3673164"/>
                    <a:gd name="connsiteY6" fmla="*/ 1863820 h 2443588"/>
                    <a:gd name="connsiteX7" fmla="*/ 3085614 w 3673164"/>
                    <a:gd name="connsiteY7" fmla="*/ 2319074 h 2443588"/>
                    <a:gd name="connsiteX8" fmla="*/ 3466938 w 3673164"/>
                    <a:gd name="connsiteY8" fmla="*/ 2443588 h 2443588"/>
                    <a:gd name="connsiteX9" fmla="*/ 3673164 w 3673164"/>
                    <a:gd name="connsiteY9" fmla="*/ 1844365 h 2443588"/>
                    <a:gd name="connsiteX10" fmla="*/ 3665382 w 3673164"/>
                    <a:gd name="connsiteY10" fmla="*/ 1801563 h 2443588"/>
                    <a:gd name="connsiteX11" fmla="*/ 3221801 w 3673164"/>
                    <a:gd name="connsiteY11" fmla="*/ 186771 h 2443588"/>
                    <a:gd name="connsiteX12" fmla="*/ 2688725 w 3673164"/>
                    <a:gd name="connsiteY12" fmla="*/ 11673 h 2443588"/>
                    <a:gd name="connsiteX13" fmla="*/ 2256817 w 3673164"/>
                    <a:gd name="connsiteY13" fmla="*/ 225682 h 2443588"/>
                    <a:gd name="connsiteX14" fmla="*/ 1377437 w 3673164"/>
                    <a:gd name="connsiteY14" fmla="*/ 202336 h 2443588"/>
                    <a:gd name="connsiteX15" fmla="*/ 1058370 w 3673164"/>
                    <a:gd name="connsiteY15" fmla="*/ 0 h 2443588"/>
                    <a:gd name="connsiteX16" fmla="*/ 463037 w 3673164"/>
                    <a:gd name="connsiteY16" fmla="*/ 147861 h 2443588"/>
                    <a:gd name="connsiteX0" fmla="*/ 463037 w 3673164"/>
                    <a:gd name="connsiteY0" fmla="*/ 147861 h 2443588"/>
                    <a:gd name="connsiteX1" fmla="*/ 0 w 3673164"/>
                    <a:gd name="connsiteY1" fmla="*/ 2073937 h 2443588"/>
                    <a:gd name="connsiteX2" fmla="*/ 214009 w 3673164"/>
                    <a:gd name="connsiteY2" fmla="*/ 2439697 h 2443588"/>
                    <a:gd name="connsiteX3" fmla="*/ 571987 w 3673164"/>
                    <a:gd name="connsiteY3" fmla="*/ 2276273 h 2443588"/>
                    <a:gd name="connsiteX4" fmla="*/ 1237358 w 3673164"/>
                    <a:gd name="connsiteY4" fmla="*/ 1770434 h 2443588"/>
                    <a:gd name="connsiteX5" fmla="*/ 2412460 w 3673164"/>
                    <a:gd name="connsiteY5" fmla="*/ 1770434 h 2443588"/>
                    <a:gd name="connsiteX6" fmla="*/ 2505845 w 3673164"/>
                    <a:gd name="connsiteY6" fmla="*/ 1863820 h 2443588"/>
                    <a:gd name="connsiteX7" fmla="*/ 3085614 w 3673164"/>
                    <a:gd name="connsiteY7" fmla="*/ 2319074 h 2443588"/>
                    <a:gd name="connsiteX8" fmla="*/ 3466938 w 3673164"/>
                    <a:gd name="connsiteY8" fmla="*/ 2443588 h 2443588"/>
                    <a:gd name="connsiteX9" fmla="*/ 3673164 w 3673164"/>
                    <a:gd name="connsiteY9" fmla="*/ 1844365 h 2443588"/>
                    <a:gd name="connsiteX10" fmla="*/ 3665382 w 3673164"/>
                    <a:gd name="connsiteY10" fmla="*/ 1801563 h 2443588"/>
                    <a:gd name="connsiteX11" fmla="*/ 3221801 w 3673164"/>
                    <a:gd name="connsiteY11" fmla="*/ 186771 h 2443588"/>
                    <a:gd name="connsiteX12" fmla="*/ 2688725 w 3673164"/>
                    <a:gd name="connsiteY12" fmla="*/ 11673 h 2443588"/>
                    <a:gd name="connsiteX13" fmla="*/ 2256817 w 3673164"/>
                    <a:gd name="connsiteY13" fmla="*/ 225682 h 2443588"/>
                    <a:gd name="connsiteX14" fmla="*/ 1377437 w 3673164"/>
                    <a:gd name="connsiteY14" fmla="*/ 202336 h 2443588"/>
                    <a:gd name="connsiteX15" fmla="*/ 1058370 w 3673164"/>
                    <a:gd name="connsiteY15" fmla="*/ 0 h 2443588"/>
                    <a:gd name="connsiteX16" fmla="*/ 463037 w 3673164"/>
                    <a:gd name="connsiteY16" fmla="*/ 147861 h 2443588"/>
                    <a:gd name="connsiteX0" fmla="*/ 463037 w 3673164"/>
                    <a:gd name="connsiteY0" fmla="*/ 149819 h 2445546"/>
                    <a:gd name="connsiteX1" fmla="*/ 0 w 3673164"/>
                    <a:gd name="connsiteY1" fmla="*/ 2075895 h 2445546"/>
                    <a:gd name="connsiteX2" fmla="*/ 214009 w 3673164"/>
                    <a:gd name="connsiteY2" fmla="*/ 2441655 h 2445546"/>
                    <a:gd name="connsiteX3" fmla="*/ 571987 w 3673164"/>
                    <a:gd name="connsiteY3" fmla="*/ 2278231 h 2445546"/>
                    <a:gd name="connsiteX4" fmla="*/ 1237358 w 3673164"/>
                    <a:gd name="connsiteY4" fmla="*/ 1772392 h 2445546"/>
                    <a:gd name="connsiteX5" fmla="*/ 2412460 w 3673164"/>
                    <a:gd name="connsiteY5" fmla="*/ 1772392 h 2445546"/>
                    <a:gd name="connsiteX6" fmla="*/ 2505845 w 3673164"/>
                    <a:gd name="connsiteY6" fmla="*/ 1865778 h 2445546"/>
                    <a:gd name="connsiteX7" fmla="*/ 3085614 w 3673164"/>
                    <a:gd name="connsiteY7" fmla="*/ 2321032 h 2445546"/>
                    <a:gd name="connsiteX8" fmla="*/ 3466938 w 3673164"/>
                    <a:gd name="connsiteY8" fmla="*/ 2445546 h 2445546"/>
                    <a:gd name="connsiteX9" fmla="*/ 3673164 w 3673164"/>
                    <a:gd name="connsiteY9" fmla="*/ 1846323 h 2445546"/>
                    <a:gd name="connsiteX10" fmla="*/ 3665382 w 3673164"/>
                    <a:gd name="connsiteY10" fmla="*/ 1803521 h 2445546"/>
                    <a:gd name="connsiteX11" fmla="*/ 3221801 w 3673164"/>
                    <a:gd name="connsiteY11" fmla="*/ 188729 h 2445546"/>
                    <a:gd name="connsiteX12" fmla="*/ 2688725 w 3673164"/>
                    <a:gd name="connsiteY12" fmla="*/ 13631 h 2445546"/>
                    <a:gd name="connsiteX13" fmla="*/ 2256817 w 3673164"/>
                    <a:gd name="connsiteY13" fmla="*/ 227640 h 2445546"/>
                    <a:gd name="connsiteX14" fmla="*/ 1377437 w 3673164"/>
                    <a:gd name="connsiteY14" fmla="*/ 204294 h 2445546"/>
                    <a:gd name="connsiteX15" fmla="*/ 1058370 w 3673164"/>
                    <a:gd name="connsiteY15" fmla="*/ 1958 h 2445546"/>
                    <a:gd name="connsiteX16" fmla="*/ 463037 w 3673164"/>
                    <a:gd name="connsiteY16" fmla="*/ 149819 h 2445546"/>
                    <a:gd name="connsiteX0" fmla="*/ 463037 w 3673164"/>
                    <a:gd name="connsiteY0" fmla="*/ 149819 h 2445546"/>
                    <a:gd name="connsiteX1" fmla="*/ 0 w 3673164"/>
                    <a:gd name="connsiteY1" fmla="*/ 2075895 h 2445546"/>
                    <a:gd name="connsiteX2" fmla="*/ 214009 w 3673164"/>
                    <a:gd name="connsiteY2" fmla="*/ 2441655 h 2445546"/>
                    <a:gd name="connsiteX3" fmla="*/ 571987 w 3673164"/>
                    <a:gd name="connsiteY3" fmla="*/ 2278231 h 2445546"/>
                    <a:gd name="connsiteX4" fmla="*/ 1237358 w 3673164"/>
                    <a:gd name="connsiteY4" fmla="*/ 1772392 h 2445546"/>
                    <a:gd name="connsiteX5" fmla="*/ 2412460 w 3673164"/>
                    <a:gd name="connsiteY5" fmla="*/ 1772392 h 2445546"/>
                    <a:gd name="connsiteX6" fmla="*/ 2505845 w 3673164"/>
                    <a:gd name="connsiteY6" fmla="*/ 1865778 h 2445546"/>
                    <a:gd name="connsiteX7" fmla="*/ 3085614 w 3673164"/>
                    <a:gd name="connsiteY7" fmla="*/ 2321032 h 2445546"/>
                    <a:gd name="connsiteX8" fmla="*/ 3466938 w 3673164"/>
                    <a:gd name="connsiteY8" fmla="*/ 2445546 h 2445546"/>
                    <a:gd name="connsiteX9" fmla="*/ 3673164 w 3673164"/>
                    <a:gd name="connsiteY9" fmla="*/ 1846323 h 2445546"/>
                    <a:gd name="connsiteX10" fmla="*/ 3665382 w 3673164"/>
                    <a:gd name="connsiteY10" fmla="*/ 1803521 h 2445546"/>
                    <a:gd name="connsiteX11" fmla="*/ 3221801 w 3673164"/>
                    <a:gd name="connsiteY11" fmla="*/ 188729 h 2445546"/>
                    <a:gd name="connsiteX12" fmla="*/ 2688725 w 3673164"/>
                    <a:gd name="connsiteY12" fmla="*/ 13631 h 2445546"/>
                    <a:gd name="connsiteX13" fmla="*/ 2256817 w 3673164"/>
                    <a:gd name="connsiteY13" fmla="*/ 227640 h 2445546"/>
                    <a:gd name="connsiteX14" fmla="*/ 1377437 w 3673164"/>
                    <a:gd name="connsiteY14" fmla="*/ 204294 h 2445546"/>
                    <a:gd name="connsiteX15" fmla="*/ 1058370 w 3673164"/>
                    <a:gd name="connsiteY15" fmla="*/ 1958 h 2445546"/>
                    <a:gd name="connsiteX16" fmla="*/ 463037 w 3673164"/>
                    <a:gd name="connsiteY16" fmla="*/ 149819 h 2445546"/>
                    <a:gd name="connsiteX0" fmla="*/ 463241 w 3673368"/>
                    <a:gd name="connsiteY0" fmla="*/ 149819 h 2445546"/>
                    <a:gd name="connsiteX1" fmla="*/ 204 w 3673368"/>
                    <a:gd name="connsiteY1" fmla="*/ 2075895 h 2445546"/>
                    <a:gd name="connsiteX2" fmla="*/ 214213 w 3673368"/>
                    <a:gd name="connsiteY2" fmla="*/ 2441655 h 2445546"/>
                    <a:gd name="connsiteX3" fmla="*/ 572191 w 3673368"/>
                    <a:gd name="connsiteY3" fmla="*/ 2278231 h 2445546"/>
                    <a:gd name="connsiteX4" fmla="*/ 1237562 w 3673368"/>
                    <a:gd name="connsiteY4" fmla="*/ 1772392 h 2445546"/>
                    <a:gd name="connsiteX5" fmla="*/ 2412664 w 3673368"/>
                    <a:gd name="connsiteY5" fmla="*/ 1772392 h 2445546"/>
                    <a:gd name="connsiteX6" fmla="*/ 2506049 w 3673368"/>
                    <a:gd name="connsiteY6" fmla="*/ 1865778 h 2445546"/>
                    <a:gd name="connsiteX7" fmla="*/ 3085818 w 3673368"/>
                    <a:gd name="connsiteY7" fmla="*/ 2321032 h 2445546"/>
                    <a:gd name="connsiteX8" fmla="*/ 3467142 w 3673368"/>
                    <a:gd name="connsiteY8" fmla="*/ 2445546 h 2445546"/>
                    <a:gd name="connsiteX9" fmla="*/ 3673368 w 3673368"/>
                    <a:gd name="connsiteY9" fmla="*/ 1846323 h 2445546"/>
                    <a:gd name="connsiteX10" fmla="*/ 3665586 w 3673368"/>
                    <a:gd name="connsiteY10" fmla="*/ 1803521 h 2445546"/>
                    <a:gd name="connsiteX11" fmla="*/ 3222005 w 3673368"/>
                    <a:gd name="connsiteY11" fmla="*/ 188729 h 2445546"/>
                    <a:gd name="connsiteX12" fmla="*/ 2688929 w 3673368"/>
                    <a:gd name="connsiteY12" fmla="*/ 13631 h 2445546"/>
                    <a:gd name="connsiteX13" fmla="*/ 2257021 w 3673368"/>
                    <a:gd name="connsiteY13" fmla="*/ 227640 h 2445546"/>
                    <a:gd name="connsiteX14" fmla="*/ 1377641 w 3673368"/>
                    <a:gd name="connsiteY14" fmla="*/ 204294 h 2445546"/>
                    <a:gd name="connsiteX15" fmla="*/ 1058574 w 3673368"/>
                    <a:gd name="connsiteY15" fmla="*/ 1958 h 2445546"/>
                    <a:gd name="connsiteX16" fmla="*/ 463241 w 3673368"/>
                    <a:gd name="connsiteY16" fmla="*/ 149819 h 2445546"/>
                    <a:gd name="connsiteX0" fmla="*/ 463241 w 3673368"/>
                    <a:gd name="connsiteY0" fmla="*/ 149819 h 2445546"/>
                    <a:gd name="connsiteX1" fmla="*/ 204 w 3673368"/>
                    <a:gd name="connsiteY1" fmla="*/ 2075895 h 2445546"/>
                    <a:gd name="connsiteX2" fmla="*/ 214213 w 3673368"/>
                    <a:gd name="connsiteY2" fmla="*/ 2441655 h 2445546"/>
                    <a:gd name="connsiteX3" fmla="*/ 572191 w 3673368"/>
                    <a:gd name="connsiteY3" fmla="*/ 2278231 h 2445546"/>
                    <a:gd name="connsiteX4" fmla="*/ 1237562 w 3673368"/>
                    <a:gd name="connsiteY4" fmla="*/ 1772392 h 2445546"/>
                    <a:gd name="connsiteX5" fmla="*/ 2412664 w 3673368"/>
                    <a:gd name="connsiteY5" fmla="*/ 1772392 h 2445546"/>
                    <a:gd name="connsiteX6" fmla="*/ 2506049 w 3673368"/>
                    <a:gd name="connsiteY6" fmla="*/ 1865778 h 2445546"/>
                    <a:gd name="connsiteX7" fmla="*/ 3085818 w 3673368"/>
                    <a:gd name="connsiteY7" fmla="*/ 2321032 h 2445546"/>
                    <a:gd name="connsiteX8" fmla="*/ 3467142 w 3673368"/>
                    <a:gd name="connsiteY8" fmla="*/ 2445546 h 2445546"/>
                    <a:gd name="connsiteX9" fmla="*/ 3673368 w 3673368"/>
                    <a:gd name="connsiteY9" fmla="*/ 1846323 h 2445546"/>
                    <a:gd name="connsiteX10" fmla="*/ 3665586 w 3673368"/>
                    <a:gd name="connsiteY10" fmla="*/ 1803521 h 2445546"/>
                    <a:gd name="connsiteX11" fmla="*/ 3222005 w 3673368"/>
                    <a:gd name="connsiteY11" fmla="*/ 188729 h 2445546"/>
                    <a:gd name="connsiteX12" fmla="*/ 2688929 w 3673368"/>
                    <a:gd name="connsiteY12" fmla="*/ 13631 h 2445546"/>
                    <a:gd name="connsiteX13" fmla="*/ 2257021 w 3673368"/>
                    <a:gd name="connsiteY13" fmla="*/ 227640 h 2445546"/>
                    <a:gd name="connsiteX14" fmla="*/ 1377641 w 3673368"/>
                    <a:gd name="connsiteY14" fmla="*/ 204294 h 2445546"/>
                    <a:gd name="connsiteX15" fmla="*/ 1058574 w 3673368"/>
                    <a:gd name="connsiteY15" fmla="*/ 1958 h 2445546"/>
                    <a:gd name="connsiteX16" fmla="*/ 463241 w 3673368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1237684 w 3673490"/>
                    <a:gd name="connsiteY4" fmla="*/ 1772392 h 2445546"/>
                    <a:gd name="connsiteX5" fmla="*/ 2412786 w 3673490"/>
                    <a:gd name="connsiteY5" fmla="*/ 1772392 h 2445546"/>
                    <a:gd name="connsiteX6" fmla="*/ 2506171 w 3673490"/>
                    <a:gd name="connsiteY6" fmla="*/ 1865778 h 2445546"/>
                    <a:gd name="connsiteX7" fmla="*/ 3085940 w 3673490"/>
                    <a:gd name="connsiteY7" fmla="*/ 2321032 h 2445546"/>
                    <a:gd name="connsiteX8" fmla="*/ 3467264 w 3673490"/>
                    <a:gd name="connsiteY8" fmla="*/ 2445546 h 2445546"/>
                    <a:gd name="connsiteX9" fmla="*/ 3673490 w 3673490"/>
                    <a:gd name="connsiteY9" fmla="*/ 1846323 h 2445546"/>
                    <a:gd name="connsiteX10" fmla="*/ 3665708 w 3673490"/>
                    <a:gd name="connsiteY10" fmla="*/ 1803521 h 2445546"/>
                    <a:gd name="connsiteX11" fmla="*/ 3222127 w 3673490"/>
                    <a:gd name="connsiteY11" fmla="*/ 188729 h 2445546"/>
                    <a:gd name="connsiteX12" fmla="*/ 2689051 w 3673490"/>
                    <a:gd name="connsiteY12" fmla="*/ 13631 h 2445546"/>
                    <a:gd name="connsiteX13" fmla="*/ 2257143 w 3673490"/>
                    <a:gd name="connsiteY13" fmla="*/ 227640 h 2445546"/>
                    <a:gd name="connsiteX14" fmla="*/ 1377763 w 3673490"/>
                    <a:gd name="connsiteY14" fmla="*/ 204294 h 2445546"/>
                    <a:gd name="connsiteX15" fmla="*/ 1058696 w 3673490"/>
                    <a:gd name="connsiteY15" fmla="*/ 1958 h 2445546"/>
                    <a:gd name="connsiteX16" fmla="*/ 463363 w 3673490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1237684 w 3673490"/>
                    <a:gd name="connsiteY4" fmla="*/ 1772392 h 2445546"/>
                    <a:gd name="connsiteX5" fmla="*/ 2412786 w 3673490"/>
                    <a:gd name="connsiteY5" fmla="*/ 1772392 h 2445546"/>
                    <a:gd name="connsiteX6" fmla="*/ 2506171 w 3673490"/>
                    <a:gd name="connsiteY6" fmla="*/ 1865778 h 2445546"/>
                    <a:gd name="connsiteX7" fmla="*/ 3085940 w 3673490"/>
                    <a:gd name="connsiteY7" fmla="*/ 2321032 h 2445546"/>
                    <a:gd name="connsiteX8" fmla="*/ 3467264 w 3673490"/>
                    <a:gd name="connsiteY8" fmla="*/ 2445546 h 2445546"/>
                    <a:gd name="connsiteX9" fmla="*/ 3673490 w 3673490"/>
                    <a:gd name="connsiteY9" fmla="*/ 1846323 h 2445546"/>
                    <a:gd name="connsiteX10" fmla="*/ 3665708 w 3673490"/>
                    <a:gd name="connsiteY10" fmla="*/ 1803521 h 2445546"/>
                    <a:gd name="connsiteX11" fmla="*/ 3222127 w 3673490"/>
                    <a:gd name="connsiteY11" fmla="*/ 188729 h 2445546"/>
                    <a:gd name="connsiteX12" fmla="*/ 2689051 w 3673490"/>
                    <a:gd name="connsiteY12" fmla="*/ 13631 h 2445546"/>
                    <a:gd name="connsiteX13" fmla="*/ 2257143 w 3673490"/>
                    <a:gd name="connsiteY13" fmla="*/ 227640 h 2445546"/>
                    <a:gd name="connsiteX14" fmla="*/ 1377763 w 3673490"/>
                    <a:gd name="connsiteY14" fmla="*/ 204294 h 2445546"/>
                    <a:gd name="connsiteX15" fmla="*/ 1058696 w 3673490"/>
                    <a:gd name="connsiteY15" fmla="*/ 1958 h 2445546"/>
                    <a:gd name="connsiteX16" fmla="*/ 463363 w 3673490"/>
                    <a:gd name="connsiteY16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78231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30290 w 3673490"/>
                    <a:gd name="connsiteY4" fmla="*/ 1939708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45546"/>
                    <a:gd name="connsiteX1" fmla="*/ 326 w 3673490"/>
                    <a:gd name="connsiteY1" fmla="*/ 2075895 h 2445546"/>
                    <a:gd name="connsiteX2" fmla="*/ 214335 w 3673490"/>
                    <a:gd name="connsiteY2" fmla="*/ 2441655 h 2445546"/>
                    <a:gd name="connsiteX3" fmla="*/ 572313 w 3673490"/>
                    <a:gd name="connsiteY3" fmla="*/ 2289904 h 2445546"/>
                    <a:gd name="connsiteX4" fmla="*/ 949746 w 3673490"/>
                    <a:gd name="connsiteY4" fmla="*/ 1943599 h 2445546"/>
                    <a:gd name="connsiteX5" fmla="*/ 1237684 w 3673490"/>
                    <a:gd name="connsiteY5" fmla="*/ 1772392 h 2445546"/>
                    <a:gd name="connsiteX6" fmla="*/ 2412786 w 3673490"/>
                    <a:gd name="connsiteY6" fmla="*/ 1772392 h 2445546"/>
                    <a:gd name="connsiteX7" fmla="*/ 2506171 w 3673490"/>
                    <a:gd name="connsiteY7" fmla="*/ 1865778 h 2445546"/>
                    <a:gd name="connsiteX8" fmla="*/ 3085940 w 3673490"/>
                    <a:gd name="connsiteY8" fmla="*/ 2321032 h 2445546"/>
                    <a:gd name="connsiteX9" fmla="*/ 3467264 w 3673490"/>
                    <a:gd name="connsiteY9" fmla="*/ 2445546 h 2445546"/>
                    <a:gd name="connsiteX10" fmla="*/ 3673490 w 3673490"/>
                    <a:gd name="connsiteY10" fmla="*/ 1846323 h 2445546"/>
                    <a:gd name="connsiteX11" fmla="*/ 3665708 w 3673490"/>
                    <a:gd name="connsiteY11" fmla="*/ 1803521 h 2445546"/>
                    <a:gd name="connsiteX12" fmla="*/ 3222127 w 3673490"/>
                    <a:gd name="connsiteY12" fmla="*/ 188729 h 2445546"/>
                    <a:gd name="connsiteX13" fmla="*/ 2689051 w 3673490"/>
                    <a:gd name="connsiteY13" fmla="*/ 13631 h 2445546"/>
                    <a:gd name="connsiteX14" fmla="*/ 2257143 w 3673490"/>
                    <a:gd name="connsiteY14" fmla="*/ 227640 h 2445546"/>
                    <a:gd name="connsiteX15" fmla="*/ 1377763 w 3673490"/>
                    <a:gd name="connsiteY15" fmla="*/ 204294 h 2445546"/>
                    <a:gd name="connsiteX16" fmla="*/ 1058696 w 3673490"/>
                    <a:gd name="connsiteY16" fmla="*/ 1958 h 2445546"/>
                    <a:gd name="connsiteX17" fmla="*/ 463363 w 3673490"/>
                    <a:gd name="connsiteY17" fmla="*/ 149819 h 2445546"/>
                    <a:gd name="connsiteX0" fmla="*/ 463363 w 3673490"/>
                    <a:gd name="connsiteY0" fmla="*/ 149819 h 2470224"/>
                    <a:gd name="connsiteX1" fmla="*/ 326 w 3673490"/>
                    <a:gd name="connsiteY1" fmla="*/ 2075895 h 2470224"/>
                    <a:gd name="connsiteX2" fmla="*/ 214335 w 3673490"/>
                    <a:gd name="connsiteY2" fmla="*/ 2441655 h 2470224"/>
                    <a:gd name="connsiteX3" fmla="*/ 572313 w 3673490"/>
                    <a:gd name="connsiteY3" fmla="*/ 2289904 h 2470224"/>
                    <a:gd name="connsiteX4" fmla="*/ 949746 w 3673490"/>
                    <a:gd name="connsiteY4" fmla="*/ 1943599 h 2470224"/>
                    <a:gd name="connsiteX5" fmla="*/ 1237684 w 3673490"/>
                    <a:gd name="connsiteY5" fmla="*/ 1772392 h 2470224"/>
                    <a:gd name="connsiteX6" fmla="*/ 2412786 w 3673490"/>
                    <a:gd name="connsiteY6" fmla="*/ 1772392 h 2470224"/>
                    <a:gd name="connsiteX7" fmla="*/ 2506171 w 3673490"/>
                    <a:gd name="connsiteY7" fmla="*/ 1865778 h 2470224"/>
                    <a:gd name="connsiteX8" fmla="*/ 3085940 w 3673490"/>
                    <a:gd name="connsiteY8" fmla="*/ 2321032 h 2470224"/>
                    <a:gd name="connsiteX9" fmla="*/ 3467264 w 3673490"/>
                    <a:gd name="connsiteY9" fmla="*/ 2445546 h 2470224"/>
                    <a:gd name="connsiteX10" fmla="*/ 3673490 w 3673490"/>
                    <a:gd name="connsiteY10" fmla="*/ 1846323 h 2470224"/>
                    <a:gd name="connsiteX11" fmla="*/ 3665708 w 3673490"/>
                    <a:gd name="connsiteY11" fmla="*/ 1803521 h 2470224"/>
                    <a:gd name="connsiteX12" fmla="*/ 3222127 w 3673490"/>
                    <a:gd name="connsiteY12" fmla="*/ 188729 h 2470224"/>
                    <a:gd name="connsiteX13" fmla="*/ 2689051 w 3673490"/>
                    <a:gd name="connsiteY13" fmla="*/ 13631 h 2470224"/>
                    <a:gd name="connsiteX14" fmla="*/ 2257143 w 3673490"/>
                    <a:gd name="connsiteY14" fmla="*/ 227640 h 2470224"/>
                    <a:gd name="connsiteX15" fmla="*/ 1377763 w 3673490"/>
                    <a:gd name="connsiteY15" fmla="*/ 204294 h 2470224"/>
                    <a:gd name="connsiteX16" fmla="*/ 1058696 w 3673490"/>
                    <a:gd name="connsiteY16" fmla="*/ 1958 h 2470224"/>
                    <a:gd name="connsiteX17" fmla="*/ 463363 w 3673490"/>
                    <a:gd name="connsiteY17" fmla="*/ 149819 h 2470224"/>
                    <a:gd name="connsiteX0" fmla="*/ 463363 w 3673490"/>
                    <a:gd name="connsiteY0" fmla="*/ 149819 h 2470224"/>
                    <a:gd name="connsiteX1" fmla="*/ 326 w 3673490"/>
                    <a:gd name="connsiteY1" fmla="*/ 2075895 h 2470224"/>
                    <a:gd name="connsiteX2" fmla="*/ 214335 w 3673490"/>
                    <a:gd name="connsiteY2" fmla="*/ 2441655 h 2470224"/>
                    <a:gd name="connsiteX3" fmla="*/ 572313 w 3673490"/>
                    <a:gd name="connsiteY3" fmla="*/ 2289904 h 2470224"/>
                    <a:gd name="connsiteX4" fmla="*/ 949746 w 3673490"/>
                    <a:gd name="connsiteY4" fmla="*/ 1943599 h 2470224"/>
                    <a:gd name="connsiteX5" fmla="*/ 1237684 w 3673490"/>
                    <a:gd name="connsiteY5" fmla="*/ 1772392 h 2470224"/>
                    <a:gd name="connsiteX6" fmla="*/ 2412786 w 3673490"/>
                    <a:gd name="connsiteY6" fmla="*/ 1772392 h 2470224"/>
                    <a:gd name="connsiteX7" fmla="*/ 2506171 w 3673490"/>
                    <a:gd name="connsiteY7" fmla="*/ 1865778 h 2470224"/>
                    <a:gd name="connsiteX8" fmla="*/ 3085940 w 3673490"/>
                    <a:gd name="connsiteY8" fmla="*/ 2321032 h 2470224"/>
                    <a:gd name="connsiteX9" fmla="*/ 3467264 w 3673490"/>
                    <a:gd name="connsiteY9" fmla="*/ 2445546 h 2470224"/>
                    <a:gd name="connsiteX10" fmla="*/ 3673490 w 3673490"/>
                    <a:gd name="connsiteY10" fmla="*/ 1846323 h 2470224"/>
                    <a:gd name="connsiteX11" fmla="*/ 3665708 w 3673490"/>
                    <a:gd name="connsiteY11" fmla="*/ 1803521 h 2470224"/>
                    <a:gd name="connsiteX12" fmla="*/ 3222127 w 3673490"/>
                    <a:gd name="connsiteY12" fmla="*/ 188729 h 2470224"/>
                    <a:gd name="connsiteX13" fmla="*/ 2689051 w 3673490"/>
                    <a:gd name="connsiteY13" fmla="*/ 13631 h 2470224"/>
                    <a:gd name="connsiteX14" fmla="*/ 2257143 w 3673490"/>
                    <a:gd name="connsiteY14" fmla="*/ 227640 h 2470224"/>
                    <a:gd name="connsiteX15" fmla="*/ 1377763 w 3673490"/>
                    <a:gd name="connsiteY15" fmla="*/ 204294 h 2470224"/>
                    <a:gd name="connsiteX16" fmla="*/ 1058696 w 3673490"/>
                    <a:gd name="connsiteY16" fmla="*/ 1958 h 2470224"/>
                    <a:gd name="connsiteX17" fmla="*/ 463363 w 3673490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49819 h 2470224"/>
                    <a:gd name="connsiteX1" fmla="*/ 326 w 3673891"/>
                    <a:gd name="connsiteY1" fmla="*/ 2075895 h 2470224"/>
                    <a:gd name="connsiteX2" fmla="*/ 214335 w 3673891"/>
                    <a:gd name="connsiteY2" fmla="*/ 2441655 h 2470224"/>
                    <a:gd name="connsiteX3" fmla="*/ 572313 w 3673891"/>
                    <a:gd name="connsiteY3" fmla="*/ 2289904 h 2470224"/>
                    <a:gd name="connsiteX4" fmla="*/ 949746 w 3673891"/>
                    <a:gd name="connsiteY4" fmla="*/ 1943599 h 2470224"/>
                    <a:gd name="connsiteX5" fmla="*/ 1237684 w 3673891"/>
                    <a:gd name="connsiteY5" fmla="*/ 1772392 h 2470224"/>
                    <a:gd name="connsiteX6" fmla="*/ 2412786 w 3673891"/>
                    <a:gd name="connsiteY6" fmla="*/ 1772392 h 2470224"/>
                    <a:gd name="connsiteX7" fmla="*/ 2506171 w 3673891"/>
                    <a:gd name="connsiteY7" fmla="*/ 1865778 h 2470224"/>
                    <a:gd name="connsiteX8" fmla="*/ 3085940 w 3673891"/>
                    <a:gd name="connsiteY8" fmla="*/ 2321032 h 2470224"/>
                    <a:gd name="connsiteX9" fmla="*/ 3467264 w 3673891"/>
                    <a:gd name="connsiteY9" fmla="*/ 2445546 h 2470224"/>
                    <a:gd name="connsiteX10" fmla="*/ 3673490 w 3673891"/>
                    <a:gd name="connsiteY10" fmla="*/ 1846323 h 2470224"/>
                    <a:gd name="connsiteX11" fmla="*/ 3665708 w 3673891"/>
                    <a:gd name="connsiteY11" fmla="*/ 1803521 h 2470224"/>
                    <a:gd name="connsiteX12" fmla="*/ 3222127 w 3673891"/>
                    <a:gd name="connsiteY12" fmla="*/ 188729 h 2470224"/>
                    <a:gd name="connsiteX13" fmla="*/ 2689051 w 3673891"/>
                    <a:gd name="connsiteY13" fmla="*/ 13631 h 2470224"/>
                    <a:gd name="connsiteX14" fmla="*/ 2257143 w 3673891"/>
                    <a:gd name="connsiteY14" fmla="*/ 227640 h 2470224"/>
                    <a:gd name="connsiteX15" fmla="*/ 1377763 w 3673891"/>
                    <a:gd name="connsiteY15" fmla="*/ 204294 h 2470224"/>
                    <a:gd name="connsiteX16" fmla="*/ 1058696 w 3673891"/>
                    <a:gd name="connsiteY16" fmla="*/ 1958 h 2470224"/>
                    <a:gd name="connsiteX17" fmla="*/ 463363 w 3673891"/>
                    <a:gd name="connsiteY17" fmla="*/ 149819 h 2470224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63363 w 3673891"/>
                    <a:gd name="connsiteY0" fmla="*/ 139683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63363 w 3673891"/>
                    <a:gd name="connsiteY17" fmla="*/ 139683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75036 w 3673891"/>
                    <a:gd name="connsiteY17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2506171 w 3673891"/>
                    <a:gd name="connsiteY7" fmla="*/ 1855642 h 2460088"/>
                    <a:gd name="connsiteX8" fmla="*/ 3085940 w 3673891"/>
                    <a:gd name="connsiteY8" fmla="*/ 2310896 h 2460088"/>
                    <a:gd name="connsiteX9" fmla="*/ 3467264 w 3673891"/>
                    <a:gd name="connsiteY9" fmla="*/ 2435410 h 2460088"/>
                    <a:gd name="connsiteX10" fmla="*/ 3673490 w 3673891"/>
                    <a:gd name="connsiteY10" fmla="*/ 1836187 h 2460088"/>
                    <a:gd name="connsiteX11" fmla="*/ 3665708 w 3673891"/>
                    <a:gd name="connsiteY11" fmla="*/ 1793385 h 2460088"/>
                    <a:gd name="connsiteX12" fmla="*/ 3222127 w 3673891"/>
                    <a:gd name="connsiteY12" fmla="*/ 178593 h 2460088"/>
                    <a:gd name="connsiteX13" fmla="*/ 2689051 w 3673891"/>
                    <a:gd name="connsiteY13" fmla="*/ 3495 h 2460088"/>
                    <a:gd name="connsiteX14" fmla="*/ 2257143 w 3673891"/>
                    <a:gd name="connsiteY14" fmla="*/ 217504 h 2460088"/>
                    <a:gd name="connsiteX15" fmla="*/ 1377763 w 3673891"/>
                    <a:gd name="connsiteY15" fmla="*/ 194158 h 2460088"/>
                    <a:gd name="connsiteX16" fmla="*/ 1074260 w 3673891"/>
                    <a:gd name="connsiteY16" fmla="*/ 15169 h 2460088"/>
                    <a:gd name="connsiteX17" fmla="*/ 475036 w 3673891"/>
                    <a:gd name="connsiteY17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43574 h 2460088"/>
                    <a:gd name="connsiteX0" fmla="*/ 475036 w 3673891"/>
                    <a:gd name="connsiteY0" fmla="*/ 143574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43574 h 2460088"/>
                    <a:gd name="connsiteX0" fmla="*/ 475036 w 3673891"/>
                    <a:gd name="connsiteY0" fmla="*/ 166920 h 2460088"/>
                    <a:gd name="connsiteX1" fmla="*/ 326 w 3673891"/>
                    <a:gd name="connsiteY1" fmla="*/ 2065759 h 2460088"/>
                    <a:gd name="connsiteX2" fmla="*/ 214335 w 3673891"/>
                    <a:gd name="connsiteY2" fmla="*/ 2431519 h 2460088"/>
                    <a:gd name="connsiteX3" fmla="*/ 572313 w 3673891"/>
                    <a:gd name="connsiteY3" fmla="*/ 2279768 h 2460088"/>
                    <a:gd name="connsiteX4" fmla="*/ 949746 w 3673891"/>
                    <a:gd name="connsiteY4" fmla="*/ 1933463 h 2460088"/>
                    <a:gd name="connsiteX5" fmla="*/ 1237684 w 3673891"/>
                    <a:gd name="connsiteY5" fmla="*/ 1762256 h 2460088"/>
                    <a:gd name="connsiteX6" fmla="*/ 2412786 w 3673891"/>
                    <a:gd name="connsiteY6" fmla="*/ 1762256 h 2460088"/>
                    <a:gd name="connsiteX7" fmla="*/ 3085940 w 3673891"/>
                    <a:gd name="connsiteY7" fmla="*/ 2310896 h 2460088"/>
                    <a:gd name="connsiteX8" fmla="*/ 3467264 w 3673891"/>
                    <a:gd name="connsiteY8" fmla="*/ 2435410 h 2460088"/>
                    <a:gd name="connsiteX9" fmla="*/ 3673490 w 3673891"/>
                    <a:gd name="connsiteY9" fmla="*/ 1836187 h 2460088"/>
                    <a:gd name="connsiteX10" fmla="*/ 3665708 w 3673891"/>
                    <a:gd name="connsiteY10" fmla="*/ 1793385 h 2460088"/>
                    <a:gd name="connsiteX11" fmla="*/ 3222127 w 3673891"/>
                    <a:gd name="connsiteY11" fmla="*/ 178593 h 2460088"/>
                    <a:gd name="connsiteX12" fmla="*/ 2689051 w 3673891"/>
                    <a:gd name="connsiteY12" fmla="*/ 3495 h 2460088"/>
                    <a:gd name="connsiteX13" fmla="*/ 2257143 w 3673891"/>
                    <a:gd name="connsiteY13" fmla="*/ 217504 h 2460088"/>
                    <a:gd name="connsiteX14" fmla="*/ 1377763 w 3673891"/>
                    <a:gd name="connsiteY14" fmla="*/ 194158 h 2460088"/>
                    <a:gd name="connsiteX15" fmla="*/ 1074260 w 3673891"/>
                    <a:gd name="connsiteY15" fmla="*/ 15169 h 2460088"/>
                    <a:gd name="connsiteX16" fmla="*/ 475036 w 3673891"/>
                    <a:gd name="connsiteY16" fmla="*/ 166920 h 2460088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22127 w 3673891"/>
                    <a:gd name="connsiteY11" fmla="*/ 179797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  <a:gd name="connsiteX0" fmla="*/ 475036 w 3673891"/>
                    <a:gd name="connsiteY0" fmla="*/ 168124 h 2461292"/>
                    <a:gd name="connsiteX1" fmla="*/ 326 w 3673891"/>
                    <a:gd name="connsiteY1" fmla="*/ 2066963 h 2461292"/>
                    <a:gd name="connsiteX2" fmla="*/ 214335 w 3673891"/>
                    <a:gd name="connsiteY2" fmla="*/ 2432723 h 2461292"/>
                    <a:gd name="connsiteX3" fmla="*/ 572313 w 3673891"/>
                    <a:gd name="connsiteY3" fmla="*/ 2280972 h 2461292"/>
                    <a:gd name="connsiteX4" fmla="*/ 949746 w 3673891"/>
                    <a:gd name="connsiteY4" fmla="*/ 1934667 h 2461292"/>
                    <a:gd name="connsiteX5" fmla="*/ 1237684 w 3673891"/>
                    <a:gd name="connsiteY5" fmla="*/ 1763460 h 2461292"/>
                    <a:gd name="connsiteX6" fmla="*/ 2412786 w 3673891"/>
                    <a:gd name="connsiteY6" fmla="*/ 1763460 h 2461292"/>
                    <a:gd name="connsiteX7" fmla="*/ 3085940 w 3673891"/>
                    <a:gd name="connsiteY7" fmla="*/ 2312100 h 2461292"/>
                    <a:gd name="connsiteX8" fmla="*/ 3467264 w 3673891"/>
                    <a:gd name="connsiteY8" fmla="*/ 2436614 h 2461292"/>
                    <a:gd name="connsiteX9" fmla="*/ 3673490 w 3673891"/>
                    <a:gd name="connsiteY9" fmla="*/ 1837391 h 2461292"/>
                    <a:gd name="connsiteX10" fmla="*/ 3665708 w 3673891"/>
                    <a:gd name="connsiteY10" fmla="*/ 1794589 h 2461292"/>
                    <a:gd name="connsiteX11" fmla="*/ 3218236 w 3673891"/>
                    <a:gd name="connsiteY11" fmla="*/ 195361 h 2461292"/>
                    <a:gd name="connsiteX12" fmla="*/ 2689051 w 3673891"/>
                    <a:gd name="connsiteY12" fmla="*/ 4699 h 2461292"/>
                    <a:gd name="connsiteX13" fmla="*/ 2257143 w 3673891"/>
                    <a:gd name="connsiteY13" fmla="*/ 218708 h 2461292"/>
                    <a:gd name="connsiteX14" fmla="*/ 1377763 w 3673891"/>
                    <a:gd name="connsiteY14" fmla="*/ 195362 h 2461292"/>
                    <a:gd name="connsiteX15" fmla="*/ 1074260 w 3673891"/>
                    <a:gd name="connsiteY15" fmla="*/ 16373 h 2461292"/>
                    <a:gd name="connsiteX16" fmla="*/ 475036 w 3673891"/>
                    <a:gd name="connsiteY16" fmla="*/ 168124 h 2461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673891" h="2461292">
                      <a:moveTo>
                        <a:pt x="475036" y="168124"/>
                      </a:moveTo>
                      <a:cubicBezTo>
                        <a:pt x="157265" y="880188"/>
                        <a:pt x="53504" y="1424938"/>
                        <a:pt x="326" y="2066963"/>
                      </a:cubicBezTo>
                      <a:cubicBezTo>
                        <a:pt x="-6159" y="2332852"/>
                        <a:pt x="84633" y="2376951"/>
                        <a:pt x="214335" y="2432723"/>
                      </a:cubicBezTo>
                      <a:cubicBezTo>
                        <a:pt x="430938" y="2436614"/>
                        <a:pt x="499679" y="2343229"/>
                        <a:pt x="572313" y="2280972"/>
                      </a:cubicBezTo>
                      <a:cubicBezTo>
                        <a:pt x="708500" y="2175913"/>
                        <a:pt x="813559" y="2039726"/>
                        <a:pt x="949746" y="1934667"/>
                      </a:cubicBezTo>
                      <a:cubicBezTo>
                        <a:pt x="1045725" y="1865925"/>
                        <a:pt x="1141705" y="1820529"/>
                        <a:pt x="1237684" y="1763460"/>
                      </a:cubicBezTo>
                      <a:cubicBezTo>
                        <a:pt x="1625494" y="1673966"/>
                        <a:pt x="2021085" y="1693421"/>
                        <a:pt x="2412786" y="1763460"/>
                      </a:cubicBezTo>
                      <a:cubicBezTo>
                        <a:pt x="2720829" y="1854900"/>
                        <a:pt x="2949105" y="2180452"/>
                        <a:pt x="3085940" y="2312100"/>
                      </a:cubicBezTo>
                      <a:cubicBezTo>
                        <a:pt x="3197484" y="2454773"/>
                        <a:pt x="3332374" y="2492385"/>
                        <a:pt x="3467264" y="2436614"/>
                      </a:cubicBezTo>
                      <a:cubicBezTo>
                        <a:pt x="3683867" y="2299130"/>
                        <a:pt x="3674787" y="2060478"/>
                        <a:pt x="3673490" y="1837391"/>
                      </a:cubicBezTo>
                      <a:lnTo>
                        <a:pt x="3665708" y="1794589"/>
                      </a:lnTo>
                      <a:cubicBezTo>
                        <a:pt x="3619016" y="1209632"/>
                        <a:pt x="3455591" y="764754"/>
                        <a:pt x="3218236" y="195361"/>
                      </a:cubicBezTo>
                      <a:cubicBezTo>
                        <a:pt x="3126148" y="63065"/>
                        <a:pt x="2901762" y="-14757"/>
                        <a:pt x="2689051" y="4699"/>
                      </a:cubicBezTo>
                      <a:cubicBezTo>
                        <a:pt x="2498389" y="5995"/>
                        <a:pt x="2401112" y="147372"/>
                        <a:pt x="2257143" y="218708"/>
                      </a:cubicBezTo>
                      <a:cubicBezTo>
                        <a:pt x="1979580" y="257619"/>
                        <a:pt x="1663107" y="257617"/>
                        <a:pt x="1377763" y="195362"/>
                      </a:cubicBezTo>
                      <a:cubicBezTo>
                        <a:pt x="1240278" y="131809"/>
                        <a:pt x="1246764" y="83818"/>
                        <a:pt x="1074260" y="16373"/>
                      </a:cubicBezTo>
                      <a:cubicBezTo>
                        <a:pt x="875816" y="-12162"/>
                        <a:pt x="619005" y="-25134"/>
                        <a:pt x="475036" y="16812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FFFFFF">
                      <a:lumMod val="8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1" name="楕円 140">
                  <a:extLst>
                    <a:ext uri="{FF2B5EF4-FFF2-40B4-BE49-F238E27FC236}">
                      <a16:creationId xmlns:a16="http://schemas.microsoft.com/office/drawing/2014/main" id="{381D349F-CD11-D0F8-8BE4-84E693AD36EB}"/>
                    </a:ext>
                  </a:extLst>
                </p:cNvPr>
                <p:cNvSpPr/>
                <p:nvPr/>
              </p:nvSpPr>
              <p:spPr>
                <a:xfrm>
                  <a:off x="4008676" y="2486077"/>
                  <a:ext cx="765787" cy="733488"/>
                </a:xfrm>
                <a:prstGeom prst="ellipse">
                  <a:avLst/>
                </a:prstGeom>
                <a:solidFill>
                  <a:srgbClr val="FFFFFF"/>
                </a:solidFill>
                <a:ln w="25400" cap="flat" cmpd="sng" algn="ctr">
                  <a:solidFill>
                    <a:srgbClr val="FFFFFF">
                      <a:lumMod val="8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grpSp>
              <p:nvGrpSpPr>
                <p:cNvPr id="142" name="グループ化 141">
                  <a:extLst>
                    <a:ext uri="{FF2B5EF4-FFF2-40B4-BE49-F238E27FC236}">
                      <a16:creationId xmlns:a16="http://schemas.microsoft.com/office/drawing/2014/main" id="{1B004153-B2A4-BFA1-AFBA-CFD34FE5C839}"/>
                    </a:ext>
                  </a:extLst>
                </p:cNvPr>
                <p:cNvGrpSpPr/>
                <p:nvPr/>
              </p:nvGrpSpPr>
              <p:grpSpPr>
                <a:xfrm>
                  <a:off x="3547771" y="1840829"/>
                  <a:ext cx="720000" cy="720000"/>
                  <a:chOff x="1872292" y="4580056"/>
                  <a:chExt cx="720000" cy="720000"/>
                </a:xfrm>
              </p:grpSpPr>
              <p:sp>
                <p:nvSpPr>
                  <p:cNvPr id="170" name="楕円 169">
                    <a:extLst>
                      <a:ext uri="{FF2B5EF4-FFF2-40B4-BE49-F238E27FC236}">
                        <a16:creationId xmlns:a16="http://schemas.microsoft.com/office/drawing/2014/main" id="{201E9211-8570-6CD6-EE9F-44D459B827D1}"/>
                      </a:ext>
                    </a:extLst>
                  </p:cNvPr>
                  <p:cNvSpPr/>
                  <p:nvPr/>
                </p:nvSpPr>
                <p:spPr>
                  <a:xfrm>
                    <a:off x="1872292" y="4580056"/>
                    <a:ext cx="720000" cy="7200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254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71" name="楕円 170">
                    <a:extLst>
                      <a:ext uri="{FF2B5EF4-FFF2-40B4-BE49-F238E27FC236}">
                        <a16:creationId xmlns:a16="http://schemas.microsoft.com/office/drawing/2014/main" id="{10CDA42B-342A-E45F-819D-D83548258900}"/>
                      </a:ext>
                    </a:extLst>
                  </p:cNvPr>
                  <p:cNvSpPr/>
                  <p:nvPr/>
                </p:nvSpPr>
                <p:spPr>
                  <a:xfrm>
                    <a:off x="1944292" y="4654808"/>
                    <a:ext cx="576000" cy="57600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254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72" name="楕円 171">
                    <a:extLst>
                      <a:ext uri="{FF2B5EF4-FFF2-40B4-BE49-F238E27FC236}">
                        <a16:creationId xmlns:a16="http://schemas.microsoft.com/office/drawing/2014/main" id="{D1ABC226-20E4-CB90-811F-72F196F3F38E}"/>
                      </a:ext>
                    </a:extLst>
                  </p:cNvPr>
                  <p:cNvSpPr/>
                  <p:nvPr/>
                </p:nvSpPr>
                <p:spPr>
                  <a:xfrm>
                    <a:off x="1998292" y="4708809"/>
                    <a:ext cx="468000" cy="468000"/>
                  </a:xfrm>
                  <a:prstGeom prst="ellipse">
                    <a:avLst/>
                  </a:prstGeom>
                  <a:solidFill>
                    <a:srgbClr val="FFFFFF">
                      <a:lumMod val="85000"/>
                    </a:srgbClr>
                  </a:solidFill>
                  <a:ln w="25400" cap="flat" cmpd="sng" algn="ctr">
                    <a:solidFill>
                      <a:srgbClr val="808080">
                        <a:lumMod val="40000"/>
                        <a:lumOff val="60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</p:grpSp>
            <p:sp>
              <p:nvSpPr>
                <p:cNvPr id="143" name="楕円 142">
                  <a:extLst>
                    <a:ext uri="{FF2B5EF4-FFF2-40B4-BE49-F238E27FC236}">
                      <a16:creationId xmlns:a16="http://schemas.microsoft.com/office/drawing/2014/main" id="{B822C02C-0A21-A09E-8A7E-C7725EC69E25}"/>
                    </a:ext>
                  </a:extLst>
                </p:cNvPr>
                <p:cNvSpPr/>
                <p:nvPr/>
              </p:nvSpPr>
              <p:spPr>
                <a:xfrm>
                  <a:off x="5546275" y="2103218"/>
                  <a:ext cx="288032" cy="288032"/>
                </a:xfrm>
                <a:prstGeom prst="ellipse">
                  <a:avLst/>
                </a:prstGeom>
                <a:solidFill>
                  <a:srgbClr val="3333FF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4" name="楕円 143">
                  <a:extLst>
                    <a:ext uri="{FF2B5EF4-FFF2-40B4-BE49-F238E27FC236}">
                      <a16:creationId xmlns:a16="http://schemas.microsoft.com/office/drawing/2014/main" id="{4685ABB9-1D96-D6D3-9D3E-7A15A3627F47}"/>
                    </a:ext>
                  </a:extLst>
                </p:cNvPr>
                <p:cNvSpPr/>
                <p:nvPr/>
              </p:nvSpPr>
              <p:spPr>
                <a:xfrm>
                  <a:off x="5828501" y="2391250"/>
                  <a:ext cx="288032" cy="288032"/>
                </a:xfrm>
                <a:prstGeom prst="ellipse">
                  <a:avLst/>
                </a:prstGeom>
                <a:solidFill>
                  <a:srgbClr val="00B050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5" name="楕円 144">
                  <a:extLst>
                    <a:ext uri="{FF2B5EF4-FFF2-40B4-BE49-F238E27FC236}">
                      <a16:creationId xmlns:a16="http://schemas.microsoft.com/office/drawing/2014/main" id="{718EDCDB-0652-41E3-965A-F48CD0A1B762}"/>
                    </a:ext>
                  </a:extLst>
                </p:cNvPr>
                <p:cNvSpPr/>
                <p:nvPr/>
              </p:nvSpPr>
              <p:spPr>
                <a:xfrm>
                  <a:off x="6088522" y="2103218"/>
                  <a:ext cx="288032" cy="288032"/>
                </a:xfrm>
                <a:prstGeom prst="ellipse">
                  <a:avLst/>
                </a:prstGeom>
                <a:solidFill>
                  <a:srgbClr val="FF0000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6" name="楕円 145">
                  <a:extLst>
                    <a:ext uri="{FF2B5EF4-FFF2-40B4-BE49-F238E27FC236}">
                      <a16:creationId xmlns:a16="http://schemas.microsoft.com/office/drawing/2014/main" id="{702269BD-EEBD-173C-6C7F-C51BDB0F7BDC}"/>
                    </a:ext>
                  </a:extLst>
                </p:cNvPr>
                <p:cNvSpPr/>
                <p:nvPr/>
              </p:nvSpPr>
              <p:spPr>
                <a:xfrm>
                  <a:off x="5824717" y="1820196"/>
                  <a:ext cx="288032" cy="288032"/>
                </a:xfrm>
                <a:prstGeom prst="ellipse">
                  <a:avLst/>
                </a:prstGeom>
                <a:solidFill>
                  <a:srgbClr val="FFC000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grpSp>
              <p:nvGrpSpPr>
                <p:cNvPr id="147" name="グループ化 146">
                  <a:extLst>
                    <a:ext uri="{FF2B5EF4-FFF2-40B4-BE49-F238E27FC236}">
                      <a16:creationId xmlns:a16="http://schemas.microsoft.com/office/drawing/2014/main" id="{0A870CEE-5F24-51AC-9278-DE704367084C}"/>
                    </a:ext>
                  </a:extLst>
                </p:cNvPr>
                <p:cNvGrpSpPr/>
                <p:nvPr/>
              </p:nvGrpSpPr>
              <p:grpSpPr>
                <a:xfrm>
                  <a:off x="5057872" y="2499565"/>
                  <a:ext cx="720000" cy="720000"/>
                  <a:chOff x="1872292" y="4580056"/>
                  <a:chExt cx="720000" cy="720000"/>
                </a:xfrm>
              </p:grpSpPr>
              <p:sp>
                <p:nvSpPr>
                  <p:cNvPr id="167" name="楕円 166">
                    <a:extLst>
                      <a:ext uri="{FF2B5EF4-FFF2-40B4-BE49-F238E27FC236}">
                        <a16:creationId xmlns:a16="http://schemas.microsoft.com/office/drawing/2014/main" id="{9009B2A7-51B6-074D-4A27-B652FF73DEF7}"/>
                      </a:ext>
                    </a:extLst>
                  </p:cNvPr>
                  <p:cNvSpPr/>
                  <p:nvPr/>
                </p:nvSpPr>
                <p:spPr>
                  <a:xfrm>
                    <a:off x="1872292" y="4580056"/>
                    <a:ext cx="720000" cy="72000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254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68" name="楕円 167">
                    <a:extLst>
                      <a:ext uri="{FF2B5EF4-FFF2-40B4-BE49-F238E27FC236}">
                        <a16:creationId xmlns:a16="http://schemas.microsoft.com/office/drawing/2014/main" id="{32518623-E624-B86C-7214-FEE21E28ECCC}"/>
                      </a:ext>
                    </a:extLst>
                  </p:cNvPr>
                  <p:cNvSpPr/>
                  <p:nvPr/>
                </p:nvSpPr>
                <p:spPr>
                  <a:xfrm>
                    <a:off x="1944292" y="4654808"/>
                    <a:ext cx="576000" cy="57600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254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69" name="楕円 168">
                    <a:extLst>
                      <a:ext uri="{FF2B5EF4-FFF2-40B4-BE49-F238E27FC236}">
                        <a16:creationId xmlns:a16="http://schemas.microsoft.com/office/drawing/2014/main" id="{CEC2D272-915E-9527-56F3-585A2DAC68DE}"/>
                      </a:ext>
                    </a:extLst>
                  </p:cNvPr>
                  <p:cNvSpPr/>
                  <p:nvPr/>
                </p:nvSpPr>
                <p:spPr>
                  <a:xfrm>
                    <a:off x="1998292" y="4708808"/>
                    <a:ext cx="468000" cy="468000"/>
                  </a:xfrm>
                  <a:prstGeom prst="ellipse">
                    <a:avLst/>
                  </a:prstGeom>
                  <a:solidFill>
                    <a:srgbClr val="FFFFFF">
                      <a:lumMod val="85000"/>
                    </a:srgbClr>
                  </a:solidFill>
                  <a:ln w="25400" cap="flat" cmpd="sng" algn="ctr">
                    <a:solidFill>
                      <a:srgbClr val="808080">
                        <a:lumMod val="40000"/>
                        <a:lumOff val="60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</p:grpSp>
            <p:sp>
              <p:nvSpPr>
                <p:cNvPr id="148" name="楕円 147">
                  <a:extLst>
                    <a:ext uri="{FF2B5EF4-FFF2-40B4-BE49-F238E27FC236}">
                      <a16:creationId xmlns:a16="http://schemas.microsoft.com/office/drawing/2014/main" id="{BB6B88E2-5D11-FD38-86F8-02C1D0F1CF79}"/>
                    </a:ext>
                  </a:extLst>
                </p:cNvPr>
                <p:cNvSpPr/>
                <p:nvPr/>
              </p:nvSpPr>
              <p:spPr>
                <a:xfrm>
                  <a:off x="4690554" y="1946859"/>
                  <a:ext cx="468000" cy="468000"/>
                </a:xfrm>
                <a:prstGeom prst="ellipse">
                  <a:avLst/>
                </a:prstGeom>
                <a:solidFill>
                  <a:srgbClr val="FFFFFF">
                    <a:lumMod val="85000"/>
                  </a:srgbClr>
                </a:solidFill>
                <a:ln w="25400" cap="flat" cmpd="sng" algn="ctr">
                  <a:solidFill>
                    <a:srgbClr val="FFFFFF">
                      <a:lumMod val="7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49" name="楕円 148">
                  <a:extLst>
                    <a:ext uri="{FF2B5EF4-FFF2-40B4-BE49-F238E27FC236}">
                      <a16:creationId xmlns:a16="http://schemas.microsoft.com/office/drawing/2014/main" id="{E5390615-FE70-93B6-0B20-47F8F4672574}"/>
                    </a:ext>
                  </a:extLst>
                </p:cNvPr>
                <p:cNvSpPr/>
                <p:nvPr/>
              </p:nvSpPr>
              <p:spPr>
                <a:xfrm>
                  <a:off x="4395986" y="2095854"/>
                  <a:ext cx="252000" cy="180000"/>
                </a:xfrm>
                <a:prstGeom prst="ellipse">
                  <a:avLst/>
                </a:prstGeom>
                <a:solidFill>
                  <a:srgbClr val="FFFFFF">
                    <a:lumMod val="95000"/>
                  </a:srgbClr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0" name="楕円 149">
                  <a:extLst>
                    <a:ext uri="{FF2B5EF4-FFF2-40B4-BE49-F238E27FC236}">
                      <a16:creationId xmlns:a16="http://schemas.microsoft.com/office/drawing/2014/main" id="{27CCA642-C1E5-7FCB-4AD7-6D533FFA3B97}"/>
                    </a:ext>
                  </a:extLst>
                </p:cNvPr>
                <p:cNvSpPr/>
                <p:nvPr/>
              </p:nvSpPr>
              <p:spPr>
                <a:xfrm>
                  <a:off x="5202060" y="2099100"/>
                  <a:ext cx="252000" cy="180000"/>
                </a:xfrm>
                <a:prstGeom prst="ellipse">
                  <a:avLst/>
                </a:prstGeom>
                <a:solidFill>
                  <a:srgbClr val="FFFFFF">
                    <a:lumMod val="95000"/>
                  </a:srgbClr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1" name="加算記号 150">
                  <a:extLst>
                    <a:ext uri="{FF2B5EF4-FFF2-40B4-BE49-F238E27FC236}">
                      <a16:creationId xmlns:a16="http://schemas.microsoft.com/office/drawing/2014/main" id="{CD6D488C-1B85-86CA-274A-9F1EBFF9FFE6}"/>
                    </a:ext>
                  </a:extLst>
                </p:cNvPr>
                <p:cNvSpPr/>
                <p:nvPr/>
              </p:nvSpPr>
              <p:spPr>
                <a:xfrm>
                  <a:off x="4031569" y="2486077"/>
                  <a:ext cx="720000" cy="720000"/>
                </a:xfrm>
                <a:prstGeom prst="mathPlus">
                  <a:avLst/>
                </a:prstGeom>
                <a:solidFill>
                  <a:srgbClr val="808080">
                    <a:lumMod val="20000"/>
                    <a:lumOff val="80000"/>
                  </a:srgbClr>
                </a:solidFill>
                <a:ln w="25400" cap="flat" cmpd="sng" algn="ctr">
                  <a:solidFill>
                    <a:srgbClr val="808080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2" name="四角形: 角を丸くする 52">
                  <a:extLst>
                    <a:ext uri="{FF2B5EF4-FFF2-40B4-BE49-F238E27FC236}">
                      <a16:creationId xmlns:a16="http://schemas.microsoft.com/office/drawing/2014/main" id="{257FAC0C-6F54-4805-5B70-62A44A9CF9F6}"/>
                    </a:ext>
                  </a:extLst>
                </p:cNvPr>
                <p:cNvSpPr/>
                <p:nvPr/>
              </p:nvSpPr>
              <p:spPr>
                <a:xfrm>
                  <a:off x="3849988" y="1254680"/>
                  <a:ext cx="223855" cy="162708"/>
                </a:xfrm>
                <a:custGeom>
                  <a:avLst/>
                  <a:gdLst>
                    <a:gd name="connsiteX0" fmla="*/ 0 w 223855"/>
                    <a:gd name="connsiteY0" fmla="*/ 21900 h 131397"/>
                    <a:gd name="connsiteX1" fmla="*/ 21900 w 223855"/>
                    <a:gd name="connsiteY1" fmla="*/ 0 h 131397"/>
                    <a:gd name="connsiteX2" fmla="*/ 201955 w 223855"/>
                    <a:gd name="connsiteY2" fmla="*/ 0 h 131397"/>
                    <a:gd name="connsiteX3" fmla="*/ 223855 w 223855"/>
                    <a:gd name="connsiteY3" fmla="*/ 21900 h 131397"/>
                    <a:gd name="connsiteX4" fmla="*/ 223855 w 223855"/>
                    <a:gd name="connsiteY4" fmla="*/ 109497 h 131397"/>
                    <a:gd name="connsiteX5" fmla="*/ 201955 w 223855"/>
                    <a:gd name="connsiteY5" fmla="*/ 131397 h 131397"/>
                    <a:gd name="connsiteX6" fmla="*/ 21900 w 223855"/>
                    <a:gd name="connsiteY6" fmla="*/ 131397 h 131397"/>
                    <a:gd name="connsiteX7" fmla="*/ 0 w 223855"/>
                    <a:gd name="connsiteY7" fmla="*/ 109497 h 131397"/>
                    <a:gd name="connsiteX8" fmla="*/ 0 w 223855"/>
                    <a:gd name="connsiteY8" fmla="*/ 21900 h 131397"/>
                    <a:gd name="connsiteX0" fmla="*/ 0 w 223855"/>
                    <a:gd name="connsiteY0" fmla="*/ 69283 h 178780"/>
                    <a:gd name="connsiteX1" fmla="*/ 21900 w 223855"/>
                    <a:gd name="connsiteY1" fmla="*/ 47383 h 178780"/>
                    <a:gd name="connsiteX2" fmla="*/ 201955 w 223855"/>
                    <a:gd name="connsiteY2" fmla="*/ 47383 h 178780"/>
                    <a:gd name="connsiteX3" fmla="*/ 223855 w 223855"/>
                    <a:gd name="connsiteY3" fmla="*/ 69283 h 178780"/>
                    <a:gd name="connsiteX4" fmla="*/ 223855 w 223855"/>
                    <a:gd name="connsiteY4" fmla="*/ 156880 h 178780"/>
                    <a:gd name="connsiteX5" fmla="*/ 201955 w 223855"/>
                    <a:gd name="connsiteY5" fmla="*/ 178780 h 178780"/>
                    <a:gd name="connsiteX6" fmla="*/ 21900 w 223855"/>
                    <a:gd name="connsiteY6" fmla="*/ 178780 h 178780"/>
                    <a:gd name="connsiteX7" fmla="*/ 0 w 223855"/>
                    <a:gd name="connsiteY7" fmla="*/ 156880 h 178780"/>
                    <a:gd name="connsiteX8" fmla="*/ 0 w 223855"/>
                    <a:gd name="connsiteY8" fmla="*/ 69283 h 178780"/>
                    <a:gd name="connsiteX0" fmla="*/ 0 w 223855"/>
                    <a:gd name="connsiteY0" fmla="*/ 116202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116202 h 225699"/>
                    <a:gd name="connsiteX4" fmla="*/ 223855 w 223855"/>
                    <a:gd name="connsiteY4" fmla="*/ 203799 h 225699"/>
                    <a:gd name="connsiteX5" fmla="*/ 201955 w 223855"/>
                    <a:gd name="connsiteY5" fmla="*/ 225699 h 225699"/>
                    <a:gd name="connsiteX6" fmla="*/ 21900 w 223855"/>
                    <a:gd name="connsiteY6" fmla="*/ 225699 h 225699"/>
                    <a:gd name="connsiteX7" fmla="*/ 0 w 223855"/>
                    <a:gd name="connsiteY7" fmla="*/ 203799 h 225699"/>
                    <a:gd name="connsiteX8" fmla="*/ 0 w 223855"/>
                    <a:gd name="connsiteY8" fmla="*/ 116202 h 225699"/>
                    <a:gd name="connsiteX0" fmla="*/ 0 w 225844"/>
                    <a:gd name="connsiteY0" fmla="*/ 116202 h 225699"/>
                    <a:gd name="connsiteX1" fmla="*/ 21900 w 225844"/>
                    <a:gd name="connsiteY1" fmla="*/ 94302 h 225699"/>
                    <a:gd name="connsiteX2" fmla="*/ 201955 w 225844"/>
                    <a:gd name="connsiteY2" fmla="*/ 94302 h 225699"/>
                    <a:gd name="connsiteX3" fmla="*/ 223855 w 225844"/>
                    <a:gd name="connsiteY3" fmla="*/ 203799 h 225699"/>
                    <a:gd name="connsiteX4" fmla="*/ 201955 w 225844"/>
                    <a:gd name="connsiteY4" fmla="*/ 225699 h 225699"/>
                    <a:gd name="connsiteX5" fmla="*/ 21900 w 225844"/>
                    <a:gd name="connsiteY5" fmla="*/ 225699 h 225699"/>
                    <a:gd name="connsiteX6" fmla="*/ 0 w 225844"/>
                    <a:gd name="connsiteY6" fmla="*/ 203799 h 225699"/>
                    <a:gd name="connsiteX7" fmla="*/ 0 w 225844"/>
                    <a:gd name="connsiteY7" fmla="*/ 116202 h 225699"/>
                    <a:gd name="connsiteX0" fmla="*/ 0 w 225844"/>
                    <a:gd name="connsiteY0" fmla="*/ 203799 h 225699"/>
                    <a:gd name="connsiteX1" fmla="*/ 21900 w 225844"/>
                    <a:gd name="connsiteY1" fmla="*/ 94302 h 225699"/>
                    <a:gd name="connsiteX2" fmla="*/ 201955 w 225844"/>
                    <a:gd name="connsiteY2" fmla="*/ 94302 h 225699"/>
                    <a:gd name="connsiteX3" fmla="*/ 223855 w 225844"/>
                    <a:gd name="connsiteY3" fmla="*/ 203799 h 225699"/>
                    <a:gd name="connsiteX4" fmla="*/ 201955 w 225844"/>
                    <a:gd name="connsiteY4" fmla="*/ 225699 h 225699"/>
                    <a:gd name="connsiteX5" fmla="*/ 21900 w 225844"/>
                    <a:gd name="connsiteY5" fmla="*/ 225699 h 225699"/>
                    <a:gd name="connsiteX6" fmla="*/ 0 w 225844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3855" h="225699">
                      <a:moveTo>
                        <a:pt x="0" y="203799"/>
                      </a:moveTo>
                      <a:lnTo>
                        <a:pt x="21900" y="94302"/>
                      </a:lnTo>
                      <a:cubicBezTo>
                        <a:pt x="122922" y="-49213"/>
                        <a:pt x="117334" y="-12310"/>
                        <a:pt x="201955" y="94302"/>
                      </a:cubicBezTo>
                      <a:cubicBezTo>
                        <a:pt x="211010" y="129616"/>
                        <a:pt x="223855" y="181900"/>
                        <a:pt x="223855" y="203799"/>
                      </a:cubicBezTo>
                      <a:cubicBezTo>
                        <a:pt x="223855" y="215894"/>
                        <a:pt x="214050" y="225699"/>
                        <a:pt x="201955" y="225699"/>
                      </a:cubicBezTo>
                      <a:lnTo>
                        <a:pt x="21900" y="225699"/>
                      </a:lnTo>
                      <a:cubicBezTo>
                        <a:pt x="9805" y="225699"/>
                        <a:pt x="0" y="215894"/>
                        <a:pt x="0" y="20379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FFFFFF">
                      <a:lumMod val="7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3" name="四角形: 角を丸くする 52">
                  <a:extLst>
                    <a:ext uri="{FF2B5EF4-FFF2-40B4-BE49-F238E27FC236}">
                      <a16:creationId xmlns:a16="http://schemas.microsoft.com/office/drawing/2014/main" id="{9E4FE133-8490-D0FD-75BC-1B04FAE86EA3}"/>
                    </a:ext>
                  </a:extLst>
                </p:cNvPr>
                <p:cNvSpPr/>
                <p:nvPr/>
              </p:nvSpPr>
              <p:spPr>
                <a:xfrm>
                  <a:off x="5732639" y="1265198"/>
                  <a:ext cx="223855" cy="162708"/>
                </a:xfrm>
                <a:custGeom>
                  <a:avLst/>
                  <a:gdLst>
                    <a:gd name="connsiteX0" fmla="*/ 0 w 223855"/>
                    <a:gd name="connsiteY0" fmla="*/ 21900 h 131397"/>
                    <a:gd name="connsiteX1" fmla="*/ 21900 w 223855"/>
                    <a:gd name="connsiteY1" fmla="*/ 0 h 131397"/>
                    <a:gd name="connsiteX2" fmla="*/ 201955 w 223855"/>
                    <a:gd name="connsiteY2" fmla="*/ 0 h 131397"/>
                    <a:gd name="connsiteX3" fmla="*/ 223855 w 223855"/>
                    <a:gd name="connsiteY3" fmla="*/ 21900 h 131397"/>
                    <a:gd name="connsiteX4" fmla="*/ 223855 w 223855"/>
                    <a:gd name="connsiteY4" fmla="*/ 109497 h 131397"/>
                    <a:gd name="connsiteX5" fmla="*/ 201955 w 223855"/>
                    <a:gd name="connsiteY5" fmla="*/ 131397 h 131397"/>
                    <a:gd name="connsiteX6" fmla="*/ 21900 w 223855"/>
                    <a:gd name="connsiteY6" fmla="*/ 131397 h 131397"/>
                    <a:gd name="connsiteX7" fmla="*/ 0 w 223855"/>
                    <a:gd name="connsiteY7" fmla="*/ 109497 h 131397"/>
                    <a:gd name="connsiteX8" fmla="*/ 0 w 223855"/>
                    <a:gd name="connsiteY8" fmla="*/ 21900 h 131397"/>
                    <a:gd name="connsiteX0" fmla="*/ 0 w 223855"/>
                    <a:gd name="connsiteY0" fmla="*/ 69283 h 178780"/>
                    <a:gd name="connsiteX1" fmla="*/ 21900 w 223855"/>
                    <a:gd name="connsiteY1" fmla="*/ 47383 h 178780"/>
                    <a:gd name="connsiteX2" fmla="*/ 201955 w 223855"/>
                    <a:gd name="connsiteY2" fmla="*/ 47383 h 178780"/>
                    <a:gd name="connsiteX3" fmla="*/ 223855 w 223855"/>
                    <a:gd name="connsiteY3" fmla="*/ 69283 h 178780"/>
                    <a:gd name="connsiteX4" fmla="*/ 223855 w 223855"/>
                    <a:gd name="connsiteY4" fmla="*/ 156880 h 178780"/>
                    <a:gd name="connsiteX5" fmla="*/ 201955 w 223855"/>
                    <a:gd name="connsiteY5" fmla="*/ 178780 h 178780"/>
                    <a:gd name="connsiteX6" fmla="*/ 21900 w 223855"/>
                    <a:gd name="connsiteY6" fmla="*/ 178780 h 178780"/>
                    <a:gd name="connsiteX7" fmla="*/ 0 w 223855"/>
                    <a:gd name="connsiteY7" fmla="*/ 156880 h 178780"/>
                    <a:gd name="connsiteX8" fmla="*/ 0 w 223855"/>
                    <a:gd name="connsiteY8" fmla="*/ 69283 h 178780"/>
                    <a:gd name="connsiteX0" fmla="*/ 0 w 223855"/>
                    <a:gd name="connsiteY0" fmla="*/ 116202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116202 h 225699"/>
                    <a:gd name="connsiteX4" fmla="*/ 223855 w 223855"/>
                    <a:gd name="connsiteY4" fmla="*/ 203799 h 225699"/>
                    <a:gd name="connsiteX5" fmla="*/ 201955 w 223855"/>
                    <a:gd name="connsiteY5" fmla="*/ 225699 h 225699"/>
                    <a:gd name="connsiteX6" fmla="*/ 21900 w 223855"/>
                    <a:gd name="connsiteY6" fmla="*/ 225699 h 225699"/>
                    <a:gd name="connsiteX7" fmla="*/ 0 w 223855"/>
                    <a:gd name="connsiteY7" fmla="*/ 203799 h 225699"/>
                    <a:gd name="connsiteX8" fmla="*/ 0 w 223855"/>
                    <a:gd name="connsiteY8" fmla="*/ 116202 h 225699"/>
                    <a:gd name="connsiteX0" fmla="*/ 0 w 225844"/>
                    <a:gd name="connsiteY0" fmla="*/ 116202 h 225699"/>
                    <a:gd name="connsiteX1" fmla="*/ 21900 w 225844"/>
                    <a:gd name="connsiteY1" fmla="*/ 94302 h 225699"/>
                    <a:gd name="connsiteX2" fmla="*/ 201955 w 225844"/>
                    <a:gd name="connsiteY2" fmla="*/ 94302 h 225699"/>
                    <a:gd name="connsiteX3" fmla="*/ 223855 w 225844"/>
                    <a:gd name="connsiteY3" fmla="*/ 203799 h 225699"/>
                    <a:gd name="connsiteX4" fmla="*/ 201955 w 225844"/>
                    <a:gd name="connsiteY4" fmla="*/ 225699 h 225699"/>
                    <a:gd name="connsiteX5" fmla="*/ 21900 w 225844"/>
                    <a:gd name="connsiteY5" fmla="*/ 225699 h 225699"/>
                    <a:gd name="connsiteX6" fmla="*/ 0 w 225844"/>
                    <a:gd name="connsiteY6" fmla="*/ 203799 h 225699"/>
                    <a:gd name="connsiteX7" fmla="*/ 0 w 225844"/>
                    <a:gd name="connsiteY7" fmla="*/ 116202 h 225699"/>
                    <a:gd name="connsiteX0" fmla="*/ 0 w 225844"/>
                    <a:gd name="connsiteY0" fmla="*/ 203799 h 225699"/>
                    <a:gd name="connsiteX1" fmla="*/ 21900 w 225844"/>
                    <a:gd name="connsiteY1" fmla="*/ 94302 h 225699"/>
                    <a:gd name="connsiteX2" fmla="*/ 201955 w 225844"/>
                    <a:gd name="connsiteY2" fmla="*/ 94302 h 225699"/>
                    <a:gd name="connsiteX3" fmla="*/ 223855 w 225844"/>
                    <a:gd name="connsiteY3" fmla="*/ 203799 h 225699"/>
                    <a:gd name="connsiteX4" fmla="*/ 201955 w 225844"/>
                    <a:gd name="connsiteY4" fmla="*/ 225699 h 225699"/>
                    <a:gd name="connsiteX5" fmla="*/ 21900 w 225844"/>
                    <a:gd name="connsiteY5" fmla="*/ 225699 h 225699"/>
                    <a:gd name="connsiteX6" fmla="*/ 0 w 225844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  <a:gd name="connsiteX0" fmla="*/ 0 w 223855"/>
                    <a:gd name="connsiteY0" fmla="*/ 203799 h 225699"/>
                    <a:gd name="connsiteX1" fmla="*/ 21900 w 223855"/>
                    <a:gd name="connsiteY1" fmla="*/ 94302 h 225699"/>
                    <a:gd name="connsiteX2" fmla="*/ 201955 w 223855"/>
                    <a:gd name="connsiteY2" fmla="*/ 94302 h 225699"/>
                    <a:gd name="connsiteX3" fmla="*/ 223855 w 223855"/>
                    <a:gd name="connsiteY3" fmla="*/ 203799 h 225699"/>
                    <a:gd name="connsiteX4" fmla="*/ 201955 w 223855"/>
                    <a:gd name="connsiteY4" fmla="*/ 225699 h 225699"/>
                    <a:gd name="connsiteX5" fmla="*/ 21900 w 223855"/>
                    <a:gd name="connsiteY5" fmla="*/ 225699 h 225699"/>
                    <a:gd name="connsiteX6" fmla="*/ 0 w 223855"/>
                    <a:gd name="connsiteY6" fmla="*/ 203799 h 225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3855" h="225699">
                      <a:moveTo>
                        <a:pt x="0" y="203799"/>
                      </a:moveTo>
                      <a:lnTo>
                        <a:pt x="21900" y="94302"/>
                      </a:lnTo>
                      <a:cubicBezTo>
                        <a:pt x="122922" y="-49213"/>
                        <a:pt x="117334" y="-12310"/>
                        <a:pt x="201955" y="94302"/>
                      </a:cubicBezTo>
                      <a:cubicBezTo>
                        <a:pt x="211010" y="129616"/>
                        <a:pt x="223855" y="181900"/>
                        <a:pt x="223855" y="203799"/>
                      </a:cubicBezTo>
                      <a:cubicBezTo>
                        <a:pt x="223855" y="215894"/>
                        <a:pt x="214050" y="225699"/>
                        <a:pt x="201955" y="225699"/>
                      </a:cubicBezTo>
                      <a:lnTo>
                        <a:pt x="21900" y="225699"/>
                      </a:lnTo>
                      <a:cubicBezTo>
                        <a:pt x="9805" y="225699"/>
                        <a:pt x="0" y="215894"/>
                        <a:pt x="0" y="20379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4" name="四角形: 角を丸くする 49">
                  <a:extLst>
                    <a:ext uri="{FF2B5EF4-FFF2-40B4-BE49-F238E27FC236}">
                      <a16:creationId xmlns:a16="http://schemas.microsoft.com/office/drawing/2014/main" id="{A14FCF46-5BD5-283D-0CA8-F669696EA31D}"/>
                    </a:ext>
                  </a:extLst>
                </p:cNvPr>
                <p:cNvSpPr/>
                <p:nvPr/>
              </p:nvSpPr>
              <p:spPr>
                <a:xfrm>
                  <a:off x="5644265" y="1477308"/>
                  <a:ext cx="400602" cy="137967"/>
                </a:xfrm>
                <a:custGeom>
                  <a:avLst/>
                  <a:gdLst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51003 h 169337"/>
                    <a:gd name="connsiteX1" fmla="*/ 23667 w 441494"/>
                    <a:gd name="connsiteY1" fmla="*/ 27336 h 169337"/>
                    <a:gd name="connsiteX2" fmla="*/ 417827 w 441494"/>
                    <a:gd name="connsiteY2" fmla="*/ 27336 h 169337"/>
                    <a:gd name="connsiteX3" fmla="*/ 441494 w 441494"/>
                    <a:gd name="connsiteY3" fmla="*/ 51003 h 169337"/>
                    <a:gd name="connsiteX4" fmla="*/ 441494 w 441494"/>
                    <a:gd name="connsiteY4" fmla="*/ 145670 h 169337"/>
                    <a:gd name="connsiteX5" fmla="*/ 417827 w 441494"/>
                    <a:gd name="connsiteY5" fmla="*/ 169337 h 169337"/>
                    <a:gd name="connsiteX6" fmla="*/ 23667 w 441494"/>
                    <a:gd name="connsiteY6" fmla="*/ 169337 h 169337"/>
                    <a:gd name="connsiteX7" fmla="*/ 0 w 441494"/>
                    <a:gd name="connsiteY7" fmla="*/ 145670 h 169337"/>
                    <a:gd name="connsiteX8" fmla="*/ 0 w 441494"/>
                    <a:gd name="connsiteY8" fmla="*/ 51003 h 169337"/>
                    <a:gd name="connsiteX0" fmla="*/ 0 w 441494"/>
                    <a:gd name="connsiteY0" fmla="*/ 74514 h 192848"/>
                    <a:gd name="connsiteX1" fmla="*/ 23667 w 441494"/>
                    <a:gd name="connsiteY1" fmla="*/ 50847 h 192848"/>
                    <a:gd name="connsiteX2" fmla="*/ 417827 w 441494"/>
                    <a:gd name="connsiteY2" fmla="*/ 50847 h 192848"/>
                    <a:gd name="connsiteX3" fmla="*/ 441494 w 441494"/>
                    <a:gd name="connsiteY3" fmla="*/ 74514 h 192848"/>
                    <a:gd name="connsiteX4" fmla="*/ 441494 w 441494"/>
                    <a:gd name="connsiteY4" fmla="*/ 169181 h 192848"/>
                    <a:gd name="connsiteX5" fmla="*/ 417827 w 441494"/>
                    <a:gd name="connsiteY5" fmla="*/ 192848 h 192848"/>
                    <a:gd name="connsiteX6" fmla="*/ 23667 w 441494"/>
                    <a:gd name="connsiteY6" fmla="*/ 192848 h 192848"/>
                    <a:gd name="connsiteX7" fmla="*/ 0 w 441494"/>
                    <a:gd name="connsiteY7" fmla="*/ 169181 h 192848"/>
                    <a:gd name="connsiteX8" fmla="*/ 0 w 441494"/>
                    <a:gd name="connsiteY8" fmla="*/ 74514 h 192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1494" h="192848">
                      <a:moveTo>
                        <a:pt x="0" y="74514"/>
                      </a:moveTo>
                      <a:cubicBezTo>
                        <a:pt x="0" y="61443"/>
                        <a:pt x="10596" y="50847"/>
                        <a:pt x="23667" y="50847"/>
                      </a:cubicBezTo>
                      <a:cubicBezTo>
                        <a:pt x="155054" y="-22961"/>
                        <a:pt x="270039" y="-10660"/>
                        <a:pt x="417827" y="50847"/>
                      </a:cubicBezTo>
                      <a:cubicBezTo>
                        <a:pt x="430898" y="50847"/>
                        <a:pt x="441494" y="61443"/>
                        <a:pt x="441494" y="74514"/>
                      </a:cubicBezTo>
                      <a:lnTo>
                        <a:pt x="441494" y="169181"/>
                      </a:lnTo>
                      <a:cubicBezTo>
                        <a:pt x="441494" y="182252"/>
                        <a:pt x="430898" y="192848"/>
                        <a:pt x="417827" y="192848"/>
                      </a:cubicBezTo>
                      <a:cubicBezTo>
                        <a:pt x="270038" y="98538"/>
                        <a:pt x="146853" y="119039"/>
                        <a:pt x="23667" y="192848"/>
                      </a:cubicBezTo>
                      <a:cubicBezTo>
                        <a:pt x="10596" y="192848"/>
                        <a:pt x="0" y="182252"/>
                        <a:pt x="0" y="169181"/>
                      </a:cubicBezTo>
                      <a:lnTo>
                        <a:pt x="0" y="745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5" name="四角形: 角を丸くする 49">
                  <a:extLst>
                    <a:ext uri="{FF2B5EF4-FFF2-40B4-BE49-F238E27FC236}">
                      <a16:creationId xmlns:a16="http://schemas.microsoft.com/office/drawing/2014/main" id="{F0910D5D-C15C-B620-89DE-5A526B3399E4}"/>
                    </a:ext>
                  </a:extLst>
                </p:cNvPr>
                <p:cNvSpPr/>
                <p:nvPr/>
              </p:nvSpPr>
              <p:spPr>
                <a:xfrm>
                  <a:off x="3760704" y="1482873"/>
                  <a:ext cx="400602" cy="137967"/>
                </a:xfrm>
                <a:custGeom>
                  <a:avLst/>
                  <a:gdLst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51003 h 169337"/>
                    <a:gd name="connsiteX1" fmla="*/ 23667 w 441494"/>
                    <a:gd name="connsiteY1" fmla="*/ 27336 h 169337"/>
                    <a:gd name="connsiteX2" fmla="*/ 417827 w 441494"/>
                    <a:gd name="connsiteY2" fmla="*/ 27336 h 169337"/>
                    <a:gd name="connsiteX3" fmla="*/ 441494 w 441494"/>
                    <a:gd name="connsiteY3" fmla="*/ 51003 h 169337"/>
                    <a:gd name="connsiteX4" fmla="*/ 441494 w 441494"/>
                    <a:gd name="connsiteY4" fmla="*/ 145670 h 169337"/>
                    <a:gd name="connsiteX5" fmla="*/ 417827 w 441494"/>
                    <a:gd name="connsiteY5" fmla="*/ 169337 h 169337"/>
                    <a:gd name="connsiteX6" fmla="*/ 23667 w 441494"/>
                    <a:gd name="connsiteY6" fmla="*/ 169337 h 169337"/>
                    <a:gd name="connsiteX7" fmla="*/ 0 w 441494"/>
                    <a:gd name="connsiteY7" fmla="*/ 145670 h 169337"/>
                    <a:gd name="connsiteX8" fmla="*/ 0 w 441494"/>
                    <a:gd name="connsiteY8" fmla="*/ 51003 h 169337"/>
                    <a:gd name="connsiteX0" fmla="*/ 0 w 441494"/>
                    <a:gd name="connsiteY0" fmla="*/ 74514 h 192848"/>
                    <a:gd name="connsiteX1" fmla="*/ 23667 w 441494"/>
                    <a:gd name="connsiteY1" fmla="*/ 50847 h 192848"/>
                    <a:gd name="connsiteX2" fmla="*/ 417827 w 441494"/>
                    <a:gd name="connsiteY2" fmla="*/ 50847 h 192848"/>
                    <a:gd name="connsiteX3" fmla="*/ 441494 w 441494"/>
                    <a:gd name="connsiteY3" fmla="*/ 74514 h 192848"/>
                    <a:gd name="connsiteX4" fmla="*/ 441494 w 441494"/>
                    <a:gd name="connsiteY4" fmla="*/ 169181 h 192848"/>
                    <a:gd name="connsiteX5" fmla="*/ 417827 w 441494"/>
                    <a:gd name="connsiteY5" fmla="*/ 192848 h 192848"/>
                    <a:gd name="connsiteX6" fmla="*/ 23667 w 441494"/>
                    <a:gd name="connsiteY6" fmla="*/ 192848 h 192848"/>
                    <a:gd name="connsiteX7" fmla="*/ 0 w 441494"/>
                    <a:gd name="connsiteY7" fmla="*/ 169181 h 192848"/>
                    <a:gd name="connsiteX8" fmla="*/ 0 w 441494"/>
                    <a:gd name="connsiteY8" fmla="*/ 74514 h 192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1494" h="192848">
                      <a:moveTo>
                        <a:pt x="0" y="74514"/>
                      </a:moveTo>
                      <a:cubicBezTo>
                        <a:pt x="0" y="61443"/>
                        <a:pt x="10596" y="50847"/>
                        <a:pt x="23667" y="50847"/>
                      </a:cubicBezTo>
                      <a:cubicBezTo>
                        <a:pt x="155054" y="-22961"/>
                        <a:pt x="270039" y="-10660"/>
                        <a:pt x="417827" y="50847"/>
                      </a:cubicBezTo>
                      <a:cubicBezTo>
                        <a:pt x="430898" y="50847"/>
                        <a:pt x="441494" y="61443"/>
                        <a:pt x="441494" y="74514"/>
                      </a:cubicBezTo>
                      <a:lnTo>
                        <a:pt x="441494" y="169181"/>
                      </a:lnTo>
                      <a:cubicBezTo>
                        <a:pt x="441494" y="182252"/>
                        <a:pt x="430898" y="192848"/>
                        <a:pt x="417827" y="192848"/>
                      </a:cubicBezTo>
                      <a:cubicBezTo>
                        <a:pt x="270038" y="98538"/>
                        <a:pt x="146853" y="119039"/>
                        <a:pt x="23667" y="192848"/>
                      </a:cubicBezTo>
                      <a:cubicBezTo>
                        <a:pt x="10596" y="192848"/>
                        <a:pt x="0" y="182252"/>
                        <a:pt x="0" y="169181"/>
                      </a:cubicBezTo>
                      <a:lnTo>
                        <a:pt x="0" y="745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6" name="四角形: 角を丸くする 49">
                  <a:extLst>
                    <a:ext uri="{FF2B5EF4-FFF2-40B4-BE49-F238E27FC236}">
                      <a16:creationId xmlns:a16="http://schemas.microsoft.com/office/drawing/2014/main" id="{1F56AB70-47F7-7976-8F44-44F2E1459D37}"/>
                    </a:ext>
                  </a:extLst>
                </p:cNvPr>
                <p:cNvSpPr/>
                <p:nvPr/>
              </p:nvSpPr>
              <p:spPr>
                <a:xfrm>
                  <a:off x="5644265" y="1458624"/>
                  <a:ext cx="400602" cy="137967"/>
                </a:xfrm>
                <a:custGeom>
                  <a:avLst/>
                  <a:gdLst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51003 h 169337"/>
                    <a:gd name="connsiteX1" fmla="*/ 23667 w 441494"/>
                    <a:gd name="connsiteY1" fmla="*/ 27336 h 169337"/>
                    <a:gd name="connsiteX2" fmla="*/ 417827 w 441494"/>
                    <a:gd name="connsiteY2" fmla="*/ 27336 h 169337"/>
                    <a:gd name="connsiteX3" fmla="*/ 441494 w 441494"/>
                    <a:gd name="connsiteY3" fmla="*/ 51003 h 169337"/>
                    <a:gd name="connsiteX4" fmla="*/ 441494 w 441494"/>
                    <a:gd name="connsiteY4" fmla="*/ 145670 h 169337"/>
                    <a:gd name="connsiteX5" fmla="*/ 417827 w 441494"/>
                    <a:gd name="connsiteY5" fmla="*/ 169337 h 169337"/>
                    <a:gd name="connsiteX6" fmla="*/ 23667 w 441494"/>
                    <a:gd name="connsiteY6" fmla="*/ 169337 h 169337"/>
                    <a:gd name="connsiteX7" fmla="*/ 0 w 441494"/>
                    <a:gd name="connsiteY7" fmla="*/ 145670 h 169337"/>
                    <a:gd name="connsiteX8" fmla="*/ 0 w 441494"/>
                    <a:gd name="connsiteY8" fmla="*/ 51003 h 169337"/>
                    <a:gd name="connsiteX0" fmla="*/ 0 w 441494"/>
                    <a:gd name="connsiteY0" fmla="*/ 74514 h 192848"/>
                    <a:gd name="connsiteX1" fmla="*/ 23667 w 441494"/>
                    <a:gd name="connsiteY1" fmla="*/ 50847 h 192848"/>
                    <a:gd name="connsiteX2" fmla="*/ 417827 w 441494"/>
                    <a:gd name="connsiteY2" fmla="*/ 50847 h 192848"/>
                    <a:gd name="connsiteX3" fmla="*/ 441494 w 441494"/>
                    <a:gd name="connsiteY3" fmla="*/ 74514 h 192848"/>
                    <a:gd name="connsiteX4" fmla="*/ 441494 w 441494"/>
                    <a:gd name="connsiteY4" fmla="*/ 169181 h 192848"/>
                    <a:gd name="connsiteX5" fmla="*/ 417827 w 441494"/>
                    <a:gd name="connsiteY5" fmla="*/ 192848 h 192848"/>
                    <a:gd name="connsiteX6" fmla="*/ 23667 w 441494"/>
                    <a:gd name="connsiteY6" fmla="*/ 192848 h 192848"/>
                    <a:gd name="connsiteX7" fmla="*/ 0 w 441494"/>
                    <a:gd name="connsiteY7" fmla="*/ 169181 h 192848"/>
                    <a:gd name="connsiteX8" fmla="*/ 0 w 441494"/>
                    <a:gd name="connsiteY8" fmla="*/ 74514 h 192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1494" h="192848">
                      <a:moveTo>
                        <a:pt x="0" y="74514"/>
                      </a:moveTo>
                      <a:cubicBezTo>
                        <a:pt x="0" y="61443"/>
                        <a:pt x="10596" y="50847"/>
                        <a:pt x="23667" y="50847"/>
                      </a:cubicBezTo>
                      <a:cubicBezTo>
                        <a:pt x="155054" y="-22961"/>
                        <a:pt x="270039" y="-10660"/>
                        <a:pt x="417827" y="50847"/>
                      </a:cubicBezTo>
                      <a:cubicBezTo>
                        <a:pt x="430898" y="50847"/>
                        <a:pt x="441494" y="61443"/>
                        <a:pt x="441494" y="74514"/>
                      </a:cubicBezTo>
                      <a:lnTo>
                        <a:pt x="441494" y="169181"/>
                      </a:lnTo>
                      <a:cubicBezTo>
                        <a:pt x="441494" y="182252"/>
                        <a:pt x="430898" y="192848"/>
                        <a:pt x="417827" y="192848"/>
                      </a:cubicBezTo>
                      <a:cubicBezTo>
                        <a:pt x="270038" y="98538"/>
                        <a:pt x="146853" y="119039"/>
                        <a:pt x="23667" y="192848"/>
                      </a:cubicBezTo>
                      <a:cubicBezTo>
                        <a:pt x="10596" y="192848"/>
                        <a:pt x="0" y="182252"/>
                        <a:pt x="0" y="169181"/>
                      </a:cubicBezTo>
                      <a:lnTo>
                        <a:pt x="0" y="745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808080">
                      <a:lumMod val="40000"/>
                      <a:lumOff val="6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57" name="四角形: 角を丸くする 49">
                  <a:extLst>
                    <a:ext uri="{FF2B5EF4-FFF2-40B4-BE49-F238E27FC236}">
                      <a16:creationId xmlns:a16="http://schemas.microsoft.com/office/drawing/2014/main" id="{092C0D48-D7C5-7B85-4291-7A9419580129}"/>
                    </a:ext>
                  </a:extLst>
                </p:cNvPr>
                <p:cNvSpPr/>
                <p:nvPr/>
              </p:nvSpPr>
              <p:spPr>
                <a:xfrm>
                  <a:off x="3764723" y="1458625"/>
                  <a:ext cx="400602" cy="137967"/>
                </a:xfrm>
                <a:custGeom>
                  <a:avLst/>
                  <a:gdLst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23667 h 142001"/>
                    <a:gd name="connsiteX1" fmla="*/ 23667 w 441494"/>
                    <a:gd name="connsiteY1" fmla="*/ 0 h 142001"/>
                    <a:gd name="connsiteX2" fmla="*/ 417827 w 441494"/>
                    <a:gd name="connsiteY2" fmla="*/ 0 h 142001"/>
                    <a:gd name="connsiteX3" fmla="*/ 441494 w 441494"/>
                    <a:gd name="connsiteY3" fmla="*/ 23667 h 142001"/>
                    <a:gd name="connsiteX4" fmla="*/ 441494 w 441494"/>
                    <a:gd name="connsiteY4" fmla="*/ 118334 h 142001"/>
                    <a:gd name="connsiteX5" fmla="*/ 417827 w 441494"/>
                    <a:gd name="connsiteY5" fmla="*/ 142001 h 142001"/>
                    <a:gd name="connsiteX6" fmla="*/ 23667 w 441494"/>
                    <a:gd name="connsiteY6" fmla="*/ 142001 h 142001"/>
                    <a:gd name="connsiteX7" fmla="*/ 0 w 441494"/>
                    <a:gd name="connsiteY7" fmla="*/ 118334 h 142001"/>
                    <a:gd name="connsiteX8" fmla="*/ 0 w 441494"/>
                    <a:gd name="connsiteY8" fmla="*/ 23667 h 142001"/>
                    <a:gd name="connsiteX0" fmla="*/ 0 w 441494"/>
                    <a:gd name="connsiteY0" fmla="*/ 51003 h 169337"/>
                    <a:gd name="connsiteX1" fmla="*/ 23667 w 441494"/>
                    <a:gd name="connsiteY1" fmla="*/ 27336 h 169337"/>
                    <a:gd name="connsiteX2" fmla="*/ 417827 w 441494"/>
                    <a:gd name="connsiteY2" fmla="*/ 27336 h 169337"/>
                    <a:gd name="connsiteX3" fmla="*/ 441494 w 441494"/>
                    <a:gd name="connsiteY3" fmla="*/ 51003 h 169337"/>
                    <a:gd name="connsiteX4" fmla="*/ 441494 w 441494"/>
                    <a:gd name="connsiteY4" fmla="*/ 145670 h 169337"/>
                    <a:gd name="connsiteX5" fmla="*/ 417827 w 441494"/>
                    <a:gd name="connsiteY5" fmla="*/ 169337 h 169337"/>
                    <a:gd name="connsiteX6" fmla="*/ 23667 w 441494"/>
                    <a:gd name="connsiteY6" fmla="*/ 169337 h 169337"/>
                    <a:gd name="connsiteX7" fmla="*/ 0 w 441494"/>
                    <a:gd name="connsiteY7" fmla="*/ 145670 h 169337"/>
                    <a:gd name="connsiteX8" fmla="*/ 0 w 441494"/>
                    <a:gd name="connsiteY8" fmla="*/ 51003 h 169337"/>
                    <a:gd name="connsiteX0" fmla="*/ 0 w 441494"/>
                    <a:gd name="connsiteY0" fmla="*/ 74514 h 192848"/>
                    <a:gd name="connsiteX1" fmla="*/ 23667 w 441494"/>
                    <a:gd name="connsiteY1" fmla="*/ 50847 h 192848"/>
                    <a:gd name="connsiteX2" fmla="*/ 417827 w 441494"/>
                    <a:gd name="connsiteY2" fmla="*/ 50847 h 192848"/>
                    <a:gd name="connsiteX3" fmla="*/ 441494 w 441494"/>
                    <a:gd name="connsiteY3" fmla="*/ 74514 h 192848"/>
                    <a:gd name="connsiteX4" fmla="*/ 441494 w 441494"/>
                    <a:gd name="connsiteY4" fmla="*/ 169181 h 192848"/>
                    <a:gd name="connsiteX5" fmla="*/ 417827 w 441494"/>
                    <a:gd name="connsiteY5" fmla="*/ 192848 h 192848"/>
                    <a:gd name="connsiteX6" fmla="*/ 23667 w 441494"/>
                    <a:gd name="connsiteY6" fmla="*/ 192848 h 192848"/>
                    <a:gd name="connsiteX7" fmla="*/ 0 w 441494"/>
                    <a:gd name="connsiteY7" fmla="*/ 169181 h 192848"/>
                    <a:gd name="connsiteX8" fmla="*/ 0 w 441494"/>
                    <a:gd name="connsiteY8" fmla="*/ 74514 h 192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1494" h="192848">
                      <a:moveTo>
                        <a:pt x="0" y="74514"/>
                      </a:moveTo>
                      <a:cubicBezTo>
                        <a:pt x="0" y="61443"/>
                        <a:pt x="10596" y="50847"/>
                        <a:pt x="23667" y="50847"/>
                      </a:cubicBezTo>
                      <a:cubicBezTo>
                        <a:pt x="155054" y="-22961"/>
                        <a:pt x="270039" y="-10660"/>
                        <a:pt x="417827" y="50847"/>
                      </a:cubicBezTo>
                      <a:cubicBezTo>
                        <a:pt x="430898" y="50847"/>
                        <a:pt x="441494" y="61443"/>
                        <a:pt x="441494" y="74514"/>
                      </a:cubicBezTo>
                      <a:lnTo>
                        <a:pt x="441494" y="169181"/>
                      </a:lnTo>
                      <a:cubicBezTo>
                        <a:pt x="441494" y="182252"/>
                        <a:pt x="430898" y="192848"/>
                        <a:pt x="417827" y="192848"/>
                      </a:cubicBezTo>
                      <a:cubicBezTo>
                        <a:pt x="270038" y="98538"/>
                        <a:pt x="146853" y="119039"/>
                        <a:pt x="23667" y="192848"/>
                      </a:cubicBezTo>
                      <a:cubicBezTo>
                        <a:pt x="10596" y="192848"/>
                        <a:pt x="0" y="182252"/>
                        <a:pt x="0" y="169181"/>
                      </a:cubicBezTo>
                      <a:lnTo>
                        <a:pt x="0" y="745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 cap="flat" cmpd="sng" algn="ctr">
                  <a:solidFill>
                    <a:srgbClr val="FFFFFF">
                      <a:lumMod val="7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grpSp>
              <p:nvGrpSpPr>
                <p:cNvPr id="158" name="グループ化 157">
                  <a:extLst>
                    <a:ext uri="{FF2B5EF4-FFF2-40B4-BE49-F238E27FC236}">
                      <a16:creationId xmlns:a16="http://schemas.microsoft.com/office/drawing/2014/main" id="{8C991789-291A-89DC-14C1-F7AD82396784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896297" y="2437581"/>
                  <a:ext cx="157121" cy="165056"/>
                  <a:chOff x="764642" y="6214481"/>
                  <a:chExt cx="283780" cy="298111"/>
                </a:xfrm>
              </p:grpSpPr>
              <p:sp>
                <p:nvSpPr>
                  <p:cNvPr id="165" name="フリーフォーム: 図形 164">
                    <a:extLst>
                      <a:ext uri="{FF2B5EF4-FFF2-40B4-BE49-F238E27FC236}">
                        <a16:creationId xmlns:a16="http://schemas.microsoft.com/office/drawing/2014/main" id="{CBFE8949-EDB2-AA69-8971-2EF4D62336F5}"/>
                      </a:ext>
                    </a:extLst>
                  </p:cNvPr>
                  <p:cNvSpPr/>
                  <p:nvPr/>
                </p:nvSpPr>
                <p:spPr>
                  <a:xfrm>
                    <a:off x="764642" y="6214481"/>
                    <a:ext cx="283780" cy="298111"/>
                  </a:xfrm>
                  <a:custGeom>
                    <a:avLst/>
                    <a:gdLst>
                      <a:gd name="connsiteX0" fmla="*/ 0 w 283780"/>
                      <a:gd name="connsiteY0" fmla="*/ 286646 h 298111"/>
                      <a:gd name="connsiteX1" fmla="*/ 117525 w 283780"/>
                      <a:gd name="connsiteY1" fmla="*/ 5733 h 298111"/>
                      <a:gd name="connsiteX2" fmla="*/ 160522 w 283780"/>
                      <a:gd name="connsiteY2" fmla="*/ 0 h 298111"/>
                      <a:gd name="connsiteX3" fmla="*/ 283780 w 283780"/>
                      <a:gd name="connsiteY3" fmla="*/ 283779 h 298111"/>
                      <a:gd name="connsiteX4" fmla="*/ 232183 w 283780"/>
                      <a:gd name="connsiteY4" fmla="*/ 286646 h 298111"/>
                      <a:gd name="connsiteX5" fmla="*/ 206385 w 283780"/>
                      <a:gd name="connsiteY5" fmla="*/ 226450 h 298111"/>
                      <a:gd name="connsiteX6" fmla="*/ 91727 w 283780"/>
                      <a:gd name="connsiteY6" fmla="*/ 229316 h 298111"/>
                      <a:gd name="connsiteX7" fmla="*/ 68795 w 283780"/>
                      <a:gd name="connsiteY7" fmla="*/ 298111 h 298111"/>
                      <a:gd name="connsiteX8" fmla="*/ 0 w 283780"/>
                      <a:gd name="connsiteY8" fmla="*/ 286646 h 298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3780" h="298111">
                        <a:moveTo>
                          <a:pt x="0" y="286646"/>
                        </a:moveTo>
                        <a:lnTo>
                          <a:pt x="117525" y="5733"/>
                        </a:lnTo>
                        <a:lnTo>
                          <a:pt x="160522" y="0"/>
                        </a:lnTo>
                        <a:lnTo>
                          <a:pt x="283780" y="283779"/>
                        </a:lnTo>
                        <a:lnTo>
                          <a:pt x="232183" y="286646"/>
                        </a:lnTo>
                        <a:lnTo>
                          <a:pt x="206385" y="226450"/>
                        </a:lnTo>
                        <a:lnTo>
                          <a:pt x="91727" y="229316"/>
                        </a:lnTo>
                        <a:lnTo>
                          <a:pt x="68795" y="298111"/>
                        </a:lnTo>
                        <a:lnTo>
                          <a:pt x="0" y="28664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 cmpd="sng" algn="ctr">
                    <a:solidFill>
                      <a:srgbClr val="808080">
                        <a:lumMod val="20000"/>
                        <a:lumOff val="80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66" name="二等辺三角形 165">
                    <a:extLst>
                      <a:ext uri="{FF2B5EF4-FFF2-40B4-BE49-F238E27FC236}">
                        <a16:creationId xmlns:a16="http://schemas.microsoft.com/office/drawing/2014/main" id="{32E3BB46-C918-6B78-B07F-189F99A8D6FD}"/>
                      </a:ext>
                    </a:extLst>
                  </p:cNvPr>
                  <p:cNvSpPr/>
                  <p:nvPr/>
                </p:nvSpPr>
                <p:spPr>
                  <a:xfrm>
                    <a:off x="868388" y="6291528"/>
                    <a:ext cx="73265" cy="108000"/>
                  </a:xfrm>
                  <a:prstGeom prst="triangle">
                    <a:avLst/>
                  </a:prstGeom>
                  <a:solidFill>
                    <a:srgbClr val="00B050"/>
                  </a:solidFill>
                  <a:ln w="12700" cap="flat" cmpd="sng" algn="ctr">
                    <a:solidFill>
                      <a:srgbClr val="808080">
                        <a:lumMod val="20000"/>
                        <a:lumOff val="80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</p:grpSp>
            <p:grpSp>
              <p:nvGrpSpPr>
                <p:cNvPr id="159" name="グループ化 158">
                  <a:extLst>
                    <a:ext uri="{FF2B5EF4-FFF2-40B4-BE49-F238E27FC236}">
                      <a16:creationId xmlns:a16="http://schemas.microsoft.com/office/drawing/2014/main" id="{D073B2EF-4A37-3452-117B-A2F6E5DE3F00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6176382" y="2149056"/>
                  <a:ext cx="136093" cy="196356"/>
                  <a:chOff x="2206288" y="2461070"/>
                  <a:chExt cx="216425" cy="312260"/>
                </a:xfrm>
              </p:grpSpPr>
              <p:sp>
                <p:nvSpPr>
                  <p:cNvPr id="162" name="正方形/長方形 67">
                    <a:extLst>
                      <a:ext uri="{FF2B5EF4-FFF2-40B4-BE49-F238E27FC236}">
                        <a16:creationId xmlns:a16="http://schemas.microsoft.com/office/drawing/2014/main" id="{34BBD9B1-E32A-2CE3-4650-F6D902C02A7D}"/>
                      </a:ext>
                    </a:extLst>
                  </p:cNvPr>
                  <p:cNvSpPr/>
                  <p:nvPr/>
                </p:nvSpPr>
                <p:spPr>
                  <a:xfrm>
                    <a:off x="2206288" y="2461070"/>
                    <a:ext cx="216425" cy="312260"/>
                  </a:xfrm>
                  <a:custGeom>
                    <a:avLst/>
                    <a:gdLst>
                      <a:gd name="connsiteX0" fmla="*/ 0 w 212933"/>
                      <a:gd name="connsiteY0" fmla="*/ 0 h 302622"/>
                      <a:gd name="connsiteX1" fmla="*/ 212933 w 212933"/>
                      <a:gd name="connsiteY1" fmla="*/ 0 h 302622"/>
                      <a:gd name="connsiteX2" fmla="*/ 212933 w 212933"/>
                      <a:gd name="connsiteY2" fmla="*/ 302622 h 302622"/>
                      <a:gd name="connsiteX3" fmla="*/ 0 w 212933"/>
                      <a:gd name="connsiteY3" fmla="*/ 302622 h 302622"/>
                      <a:gd name="connsiteX4" fmla="*/ 0 w 212933"/>
                      <a:gd name="connsiteY4" fmla="*/ 0 h 302622"/>
                      <a:gd name="connsiteX0" fmla="*/ 0 w 212933"/>
                      <a:gd name="connsiteY0" fmla="*/ 0 h 302622"/>
                      <a:gd name="connsiteX1" fmla="*/ 212933 w 212933"/>
                      <a:gd name="connsiteY1" fmla="*/ 0 h 302622"/>
                      <a:gd name="connsiteX2" fmla="*/ 211407 w 212933"/>
                      <a:gd name="connsiteY2" fmla="*/ 147546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0 h 302622"/>
                      <a:gd name="connsiteX1" fmla="*/ 212933 w 212933"/>
                      <a:gd name="connsiteY1" fmla="*/ 0 h 302622"/>
                      <a:gd name="connsiteX2" fmla="*/ 183085 w 212933"/>
                      <a:gd name="connsiteY2" fmla="*/ 147546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0 h 302622"/>
                      <a:gd name="connsiteX1" fmla="*/ 212933 w 212933"/>
                      <a:gd name="connsiteY1" fmla="*/ 0 h 302622"/>
                      <a:gd name="connsiteX2" fmla="*/ 131104 w 212933"/>
                      <a:gd name="connsiteY2" fmla="*/ 168811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0 h 302622"/>
                      <a:gd name="connsiteX1" fmla="*/ 212933 w 212933"/>
                      <a:gd name="connsiteY1" fmla="*/ 0 h 302622"/>
                      <a:gd name="connsiteX2" fmla="*/ 171272 w 212933"/>
                      <a:gd name="connsiteY2" fmla="*/ 159359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0 h 302622"/>
                      <a:gd name="connsiteX1" fmla="*/ 168040 w 212933"/>
                      <a:gd name="connsiteY1" fmla="*/ 30716 h 302622"/>
                      <a:gd name="connsiteX2" fmla="*/ 171272 w 212933"/>
                      <a:gd name="connsiteY2" fmla="*/ 159359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0 h 302622"/>
                      <a:gd name="connsiteX1" fmla="*/ 118421 w 212933"/>
                      <a:gd name="connsiteY1" fmla="*/ 2362 h 302622"/>
                      <a:gd name="connsiteX2" fmla="*/ 171272 w 212933"/>
                      <a:gd name="connsiteY2" fmla="*/ 159359 h 302622"/>
                      <a:gd name="connsiteX3" fmla="*/ 212933 w 212933"/>
                      <a:gd name="connsiteY3" fmla="*/ 302622 h 302622"/>
                      <a:gd name="connsiteX4" fmla="*/ 0 w 212933"/>
                      <a:gd name="connsiteY4" fmla="*/ 302622 h 302622"/>
                      <a:gd name="connsiteX5" fmla="*/ 0 w 212933"/>
                      <a:gd name="connsiteY5" fmla="*/ 0 h 302622"/>
                      <a:gd name="connsiteX0" fmla="*/ 0 w 212933"/>
                      <a:gd name="connsiteY0" fmla="*/ 2364 h 304986"/>
                      <a:gd name="connsiteX1" fmla="*/ 160951 w 212933"/>
                      <a:gd name="connsiteY1" fmla="*/ 0 h 304986"/>
                      <a:gd name="connsiteX2" fmla="*/ 171272 w 212933"/>
                      <a:gd name="connsiteY2" fmla="*/ 161723 h 304986"/>
                      <a:gd name="connsiteX3" fmla="*/ 212933 w 212933"/>
                      <a:gd name="connsiteY3" fmla="*/ 304986 h 304986"/>
                      <a:gd name="connsiteX4" fmla="*/ 0 w 212933"/>
                      <a:gd name="connsiteY4" fmla="*/ 304986 h 304986"/>
                      <a:gd name="connsiteX5" fmla="*/ 0 w 212933"/>
                      <a:gd name="connsiteY5" fmla="*/ 2364 h 304986"/>
                      <a:gd name="connsiteX0" fmla="*/ 0 w 177491"/>
                      <a:gd name="connsiteY0" fmla="*/ 2364 h 304986"/>
                      <a:gd name="connsiteX1" fmla="*/ 160951 w 177491"/>
                      <a:gd name="connsiteY1" fmla="*/ 0 h 304986"/>
                      <a:gd name="connsiteX2" fmla="*/ 171272 w 177491"/>
                      <a:gd name="connsiteY2" fmla="*/ 161723 h 304986"/>
                      <a:gd name="connsiteX3" fmla="*/ 177491 w 177491"/>
                      <a:gd name="connsiteY3" fmla="*/ 295535 h 304986"/>
                      <a:gd name="connsiteX4" fmla="*/ 0 w 177491"/>
                      <a:gd name="connsiteY4" fmla="*/ 304986 h 304986"/>
                      <a:gd name="connsiteX5" fmla="*/ 0 w 177491"/>
                      <a:gd name="connsiteY5" fmla="*/ 2364 h 304986"/>
                      <a:gd name="connsiteX0" fmla="*/ 0 w 225547"/>
                      <a:gd name="connsiteY0" fmla="*/ 2364 h 304986"/>
                      <a:gd name="connsiteX1" fmla="*/ 160951 w 225547"/>
                      <a:gd name="connsiteY1" fmla="*/ 0 h 304986"/>
                      <a:gd name="connsiteX2" fmla="*/ 171272 w 225547"/>
                      <a:gd name="connsiteY2" fmla="*/ 161723 h 304986"/>
                      <a:gd name="connsiteX3" fmla="*/ 177491 w 225547"/>
                      <a:gd name="connsiteY3" fmla="*/ 295535 h 304986"/>
                      <a:gd name="connsiteX4" fmla="*/ 0 w 225547"/>
                      <a:gd name="connsiteY4" fmla="*/ 304986 h 304986"/>
                      <a:gd name="connsiteX5" fmla="*/ 0 w 225547"/>
                      <a:gd name="connsiteY5" fmla="*/ 2364 h 304986"/>
                      <a:gd name="connsiteX0" fmla="*/ 0 w 239740"/>
                      <a:gd name="connsiteY0" fmla="*/ 2364 h 304986"/>
                      <a:gd name="connsiteX1" fmla="*/ 160951 w 239740"/>
                      <a:gd name="connsiteY1" fmla="*/ 0 h 304986"/>
                      <a:gd name="connsiteX2" fmla="*/ 171272 w 239740"/>
                      <a:gd name="connsiteY2" fmla="*/ 161723 h 304986"/>
                      <a:gd name="connsiteX3" fmla="*/ 177491 w 239740"/>
                      <a:gd name="connsiteY3" fmla="*/ 295535 h 304986"/>
                      <a:gd name="connsiteX4" fmla="*/ 0 w 239740"/>
                      <a:gd name="connsiteY4" fmla="*/ 304986 h 304986"/>
                      <a:gd name="connsiteX5" fmla="*/ 0 w 239740"/>
                      <a:gd name="connsiteY5" fmla="*/ 2364 h 304986"/>
                      <a:gd name="connsiteX0" fmla="*/ 0 w 239740"/>
                      <a:gd name="connsiteY0" fmla="*/ 2364 h 304986"/>
                      <a:gd name="connsiteX1" fmla="*/ 160951 w 239740"/>
                      <a:gd name="connsiteY1" fmla="*/ 0 h 304986"/>
                      <a:gd name="connsiteX2" fmla="*/ 171272 w 239740"/>
                      <a:gd name="connsiteY2" fmla="*/ 161723 h 304986"/>
                      <a:gd name="connsiteX3" fmla="*/ 177491 w 239740"/>
                      <a:gd name="connsiteY3" fmla="*/ 295535 h 304986"/>
                      <a:gd name="connsiteX4" fmla="*/ 0 w 239740"/>
                      <a:gd name="connsiteY4" fmla="*/ 304986 h 304986"/>
                      <a:gd name="connsiteX5" fmla="*/ 0 w 239740"/>
                      <a:gd name="connsiteY5" fmla="*/ 2364 h 304986"/>
                      <a:gd name="connsiteX0" fmla="*/ 0 w 239740"/>
                      <a:gd name="connsiteY0" fmla="*/ 2364 h 304986"/>
                      <a:gd name="connsiteX1" fmla="*/ 160951 w 239740"/>
                      <a:gd name="connsiteY1" fmla="*/ 0 h 304986"/>
                      <a:gd name="connsiteX2" fmla="*/ 171272 w 239740"/>
                      <a:gd name="connsiteY2" fmla="*/ 161723 h 304986"/>
                      <a:gd name="connsiteX3" fmla="*/ 177491 w 239740"/>
                      <a:gd name="connsiteY3" fmla="*/ 295535 h 304986"/>
                      <a:gd name="connsiteX4" fmla="*/ 0 w 239740"/>
                      <a:gd name="connsiteY4" fmla="*/ 304986 h 304986"/>
                      <a:gd name="connsiteX5" fmla="*/ 0 w 239740"/>
                      <a:gd name="connsiteY5" fmla="*/ 2364 h 304986"/>
                      <a:gd name="connsiteX0" fmla="*/ 0 w 239740"/>
                      <a:gd name="connsiteY0" fmla="*/ 2364 h 305592"/>
                      <a:gd name="connsiteX1" fmla="*/ 160951 w 239740"/>
                      <a:gd name="connsiteY1" fmla="*/ 0 h 305592"/>
                      <a:gd name="connsiteX2" fmla="*/ 171272 w 239740"/>
                      <a:gd name="connsiteY2" fmla="*/ 161723 h 305592"/>
                      <a:gd name="connsiteX3" fmla="*/ 177491 w 239740"/>
                      <a:gd name="connsiteY3" fmla="*/ 295535 h 305592"/>
                      <a:gd name="connsiteX4" fmla="*/ 0 w 239740"/>
                      <a:gd name="connsiteY4" fmla="*/ 304986 h 305592"/>
                      <a:gd name="connsiteX5" fmla="*/ 0 w 239740"/>
                      <a:gd name="connsiteY5" fmla="*/ 2364 h 305592"/>
                      <a:gd name="connsiteX0" fmla="*/ 0 w 233435"/>
                      <a:gd name="connsiteY0" fmla="*/ 2364 h 305592"/>
                      <a:gd name="connsiteX1" fmla="*/ 160951 w 233435"/>
                      <a:gd name="connsiteY1" fmla="*/ 0 h 305592"/>
                      <a:gd name="connsiteX2" fmla="*/ 171272 w 233435"/>
                      <a:gd name="connsiteY2" fmla="*/ 161723 h 305592"/>
                      <a:gd name="connsiteX3" fmla="*/ 177491 w 233435"/>
                      <a:gd name="connsiteY3" fmla="*/ 295535 h 305592"/>
                      <a:gd name="connsiteX4" fmla="*/ 0 w 233435"/>
                      <a:gd name="connsiteY4" fmla="*/ 304986 h 305592"/>
                      <a:gd name="connsiteX5" fmla="*/ 0 w 233435"/>
                      <a:gd name="connsiteY5" fmla="*/ 2364 h 305592"/>
                      <a:gd name="connsiteX0" fmla="*/ 0 w 235083"/>
                      <a:gd name="connsiteY0" fmla="*/ 2364 h 308540"/>
                      <a:gd name="connsiteX1" fmla="*/ 160951 w 235083"/>
                      <a:gd name="connsiteY1" fmla="*/ 0 h 308540"/>
                      <a:gd name="connsiteX2" fmla="*/ 171272 w 235083"/>
                      <a:gd name="connsiteY2" fmla="*/ 161723 h 308540"/>
                      <a:gd name="connsiteX3" fmla="*/ 182216 w 235083"/>
                      <a:gd name="connsiteY3" fmla="*/ 300260 h 308540"/>
                      <a:gd name="connsiteX4" fmla="*/ 0 w 235083"/>
                      <a:gd name="connsiteY4" fmla="*/ 304986 h 308540"/>
                      <a:gd name="connsiteX5" fmla="*/ 0 w 235083"/>
                      <a:gd name="connsiteY5" fmla="*/ 2364 h 308540"/>
                      <a:gd name="connsiteX0" fmla="*/ 0 w 236477"/>
                      <a:gd name="connsiteY0" fmla="*/ 2364 h 308540"/>
                      <a:gd name="connsiteX1" fmla="*/ 160951 w 236477"/>
                      <a:gd name="connsiteY1" fmla="*/ 0 h 308540"/>
                      <a:gd name="connsiteX2" fmla="*/ 171272 w 236477"/>
                      <a:gd name="connsiteY2" fmla="*/ 161723 h 308540"/>
                      <a:gd name="connsiteX3" fmla="*/ 182216 w 236477"/>
                      <a:gd name="connsiteY3" fmla="*/ 300260 h 308540"/>
                      <a:gd name="connsiteX4" fmla="*/ 0 w 236477"/>
                      <a:gd name="connsiteY4" fmla="*/ 304986 h 308540"/>
                      <a:gd name="connsiteX5" fmla="*/ 0 w 236477"/>
                      <a:gd name="connsiteY5" fmla="*/ 2364 h 308540"/>
                      <a:gd name="connsiteX0" fmla="*/ 0 w 236477"/>
                      <a:gd name="connsiteY0" fmla="*/ 2364 h 308540"/>
                      <a:gd name="connsiteX1" fmla="*/ 160951 w 236477"/>
                      <a:gd name="connsiteY1" fmla="*/ 0 h 308540"/>
                      <a:gd name="connsiteX2" fmla="*/ 171272 w 236477"/>
                      <a:gd name="connsiteY2" fmla="*/ 161723 h 308540"/>
                      <a:gd name="connsiteX3" fmla="*/ 182216 w 236477"/>
                      <a:gd name="connsiteY3" fmla="*/ 300260 h 308540"/>
                      <a:gd name="connsiteX4" fmla="*/ 0 w 236477"/>
                      <a:gd name="connsiteY4" fmla="*/ 304986 h 308540"/>
                      <a:gd name="connsiteX5" fmla="*/ 0 w 236477"/>
                      <a:gd name="connsiteY5" fmla="*/ 2364 h 308540"/>
                      <a:gd name="connsiteX0" fmla="*/ 0 w 236477"/>
                      <a:gd name="connsiteY0" fmla="*/ 8954 h 315130"/>
                      <a:gd name="connsiteX1" fmla="*/ 160951 w 236477"/>
                      <a:gd name="connsiteY1" fmla="*/ 6590 h 315130"/>
                      <a:gd name="connsiteX2" fmla="*/ 171272 w 236477"/>
                      <a:gd name="connsiteY2" fmla="*/ 168313 h 315130"/>
                      <a:gd name="connsiteX3" fmla="*/ 182216 w 236477"/>
                      <a:gd name="connsiteY3" fmla="*/ 306850 h 315130"/>
                      <a:gd name="connsiteX4" fmla="*/ 0 w 236477"/>
                      <a:gd name="connsiteY4" fmla="*/ 311576 h 315130"/>
                      <a:gd name="connsiteX5" fmla="*/ 0 w 236477"/>
                      <a:gd name="connsiteY5" fmla="*/ 8954 h 315130"/>
                      <a:gd name="connsiteX0" fmla="*/ 0 w 230673"/>
                      <a:gd name="connsiteY0" fmla="*/ 8954 h 315130"/>
                      <a:gd name="connsiteX1" fmla="*/ 160951 w 230673"/>
                      <a:gd name="connsiteY1" fmla="*/ 6590 h 315130"/>
                      <a:gd name="connsiteX2" fmla="*/ 161821 w 230673"/>
                      <a:gd name="connsiteY2" fmla="*/ 168313 h 315130"/>
                      <a:gd name="connsiteX3" fmla="*/ 182216 w 230673"/>
                      <a:gd name="connsiteY3" fmla="*/ 306850 h 315130"/>
                      <a:gd name="connsiteX4" fmla="*/ 0 w 230673"/>
                      <a:gd name="connsiteY4" fmla="*/ 311576 h 315130"/>
                      <a:gd name="connsiteX5" fmla="*/ 0 w 230673"/>
                      <a:gd name="connsiteY5" fmla="*/ 8954 h 315130"/>
                      <a:gd name="connsiteX0" fmla="*/ 0 w 212780"/>
                      <a:gd name="connsiteY0" fmla="*/ 8954 h 315130"/>
                      <a:gd name="connsiteX1" fmla="*/ 160951 w 212780"/>
                      <a:gd name="connsiteY1" fmla="*/ 6590 h 315130"/>
                      <a:gd name="connsiteX2" fmla="*/ 161821 w 212780"/>
                      <a:gd name="connsiteY2" fmla="*/ 168313 h 315130"/>
                      <a:gd name="connsiteX3" fmla="*/ 182216 w 212780"/>
                      <a:gd name="connsiteY3" fmla="*/ 306850 h 315130"/>
                      <a:gd name="connsiteX4" fmla="*/ 0 w 212780"/>
                      <a:gd name="connsiteY4" fmla="*/ 311576 h 315130"/>
                      <a:gd name="connsiteX5" fmla="*/ 0 w 212780"/>
                      <a:gd name="connsiteY5" fmla="*/ 8954 h 315130"/>
                      <a:gd name="connsiteX0" fmla="*/ 0 w 212780"/>
                      <a:gd name="connsiteY0" fmla="*/ 3997 h 310173"/>
                      <a:gd name="connsiteX1" fmla="*/ 163314 w 212780"/>
                      <a:gd name="connsiteY1" fmla="*/ 8721 h 310173"/>
                      <a:gd name="connsiteX2" fmla="*/ 161821 w 212780"/>
                      <a:gd name="connsiteY2" fmla="*/ 163356 h 310173"/>
                      <a:gd name="connsiteX3" fmla="*/ 182216 w 212780"/>
                      <a:gd name="connsiteY3" fmla="*/ 301893 h 310173"/>
                      <a:gd name="connsiteX4" fmla="*/ 0 w 212780"/>
                      <a:gd name="connsiteY4" fmla="*/ 306619 h 310173"/>
                      <a:gd name="connsiteX5" fmla="*/ 0 w 212780"/>
                      <a:gd name="connsiteY5" fmla="*/ 3997 h 310173"/>
                      <a:gd name="connsiteX0" fmla="*/ 0 w 214856"/>
                      <a:gd name="connsiteY0" fmla="*/ 3997 h 310173"/>
                      <a:gd name="connsiteX1" fmla="*/ 163314 w 214856"/>
                      <a:gd name="connsiteY1" fmla="*/ 8721 h 310173"/>
                      <a:gd name="connsiteX2" fmla="*/ 161821 w 214856"/>
                      <a:gd name="connsiteY2" fmla="*/ 163356 h 310173"/>
                      <a:gd name="connsiteX3" fmla="*/ 182216 w 214856"/>
                      <a:gd name="connsiteY3" fmla="*/ 301893 h 310173"/>
                      <a:gd name="connsiteX4" fmla="*/ 0 w 214856"/>
                      <a:gd name="connsiteY4" fmla="*/ 306619 h 310173"/>
                      <a:gd name="connsiteX5" fmla="*/ 0 w 214856"/>
                      <a:gd name="connsiteY5" fmla="*/ 3997 h 310173"/>
                      <a:gd name="connsiteX0" fmla="*/ 0 w 216425"/>
                      <a:gd name="connsiteY0" fmla="*/ 3997 h 310173"/>
                      <a:gd name="connsiteX1" fmla="*/ 163314 w 216425"/>
                      <a:gd name="connsiteY1" fmla="*/ 8721 h 310173"/>
                      <a:gd name="connsiteX2" fmla="*/ 161821 w 216425"/>
                      <a:gd name="connsiteY2" fmla="*/ 163356 h 310173"/>
                      <a:gd name="connsiteX3" fmla="*/ 182216 w 216425"/>
                      <a:gd name="connsiteY3" fmla="*/ 301893 h 310173"/>
                      <a:gd name="connsiteX4" fmla="*/ 0 w 216425"/>
                      <a:gd name="connsiteY4" fmla="*/ 306619 h 310173"/>
                      <a:gd name="connsiteX5" fmla="*/ 0 w 216425"/>
                      <a:gd name="connsiteY5" fmla="*/ 3997 h 310173"/>
                      <a:gd name="connsiteX0" fmla="*/ 0 w 216425"/>
                      <a:gd name="connsiteY0" fmla="*/ 3997 h 312260"/>
                      <a:gd name="connsiteX1" fmla="*/ 163314 w 216425"/>
                      <a:gd name="connsiteY1" fmla="*/ 8721 h 312260"/>
                      <a:gd name="connsiteX2" fmla="*/ 161821 w 216425"/>
                      <a:gd name="connsiteY2" fmla="*/ 163356 h 312260"/>
                      <a:gd name="connsiteX3" fmla="*/ 182216 w 216425"/>
                      <a:gd name="connsiteY3" fmla="*/ 301893 h 312260"/>
                      <a:gd name="connsiteX4" fmla="*/ 0 w 216425"/>
                      <a:gd name="connsiteY4" fmla="*/ 306619 h 312260"/>
                      <a:gd name="connsiteX5" fmla="*/ 0 w 216425"/>
                      <a:gd name="connsiteY5" fmla="*/ 3997 h 312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16425" h="312260">
                        <a:moveTo>
                          <a:pt x="0" y="3997"/>
                        </a:moveTo>
                        <a:cubicBezTo>
                          <a:pt x="53650" y="3209"/>
                          <a:pt x="102575" y="-7031"/>
                          <a:pt x="163314" y="8721"/>
                        </a:cubicBezTo>
                        <a:cubicBezTo>
                          <a:pt x="233688" y="36638"/>
                          <a:pt x="230850" y="114174"/>
                          <a:pt x="161821" y="163356"/>
                        </a:cubicBezTo>
                        <a:cubicBezTo>
                          <a:pt x="235576" y="212685"/>
                          <a:pt x="226601" y="269104"/>
                          <a:pt x="182216" y="301893"/>
                        </a:cubicBezTo>
                        <a:cubicBezTo>
                          <a:pt x="120689" y="323945"/>
                          <a:pt x="59164" y="303469"/>
                          <a:pt x="0" y="306619"/>
                        </a:cubicBezTo>
                        <a:lnTo>
                          <a:pt x="0" y="399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63" name="フローチャート: 論理積ゲート 162">
                    <a:extLst>
                      <a:ext uri="{FF2B5EF4-FFF2-40B4-BE49-F238E27FC236}">
                        <a16:creationId xmlns:a16="http://schemas.microsoft.com/office/drawing/2014/main" id="{5B0D8D17-C018-D694-ED88-84EBEE789EC1}"/>
                      </a:ext>
                    </a:extLst>
                  </p:cNvPr>
                  <p:cNvSpPr/>
                  <p:nvPr/>
                </p:nvSpPr>
                <p:spPr>
                  <a:xfrm>
                    <a:off x="2263263" y="2516287"/>
                    <a:ext cx="100905" cy="72000"/>
                  </a:xfrm>
                  <a:prstGeom prst="flowChartDelay">
                    <a:avLst/>
                  </a:prstGeom>
                  <a:solidFill>
                    <a:srgbClr val="FF0000"/>
                  </a:solidFill>
                  <a:ln w="127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  <p:sp>
                <p:nvSpPr>
                  <p:cNvPr id="164" name="フローチャート: 論理積ゲート 163">
                    <a:extLst>
                      <a:ext uri="{FF2B5EF4-FFF2-40B4-BE49-F238E27FC236}">
                        <a16:creationId xmlns:a16="http://schemas.microsoft.com/office/drawing/2014/main" id="{8D98347E-5402-7224-8FF8-8DC60483ACE6}"/>
                      </a:ext>
                    </a:extLst>
                  </p:cNvPr>
                  <p:cNvSpPr/>
                  <p:nvPr/>
                </p:nvSpPr>
                <p:spPr>
                  <a:xfrm>
                    <a:off x="2263262" y="2647479"/>
                    <a:ext cx="100905" cy="72000"/>
                  </a:xfrm>
                  <a:prstGeom prst="flowChartDelay">
                    <a:avLst/>
                  </a:prstGeom>
                  <a:solidFill>
                    <a:srgbClr val="FF0000"/>
                  </a:solidFill>
                  <a:ln w="12700" cap="flat" cmpd="sng" algn="ctr">
                    <a:solidFill>
                      <a:srgbClr val="FFFFFF">
                        <a:lumMod val="85000"/>
                      </a:srgbClr>
                    </a:solidFill>
                    <a:prstDash val="solid"/>
                  </a:ln>
                  <a:effectLst/>
                </p:spPr>
                <p:txBody>
                  <a:bodyPr rtlCol="0" anchor="ctr"/>
                  <a:lstStyle>
                    <a:defPPr>
                      <a:defRPr lang="ja-JP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umimoji="1" kern="1200">
                        <a:solidFill>
                          <a:schemeClr val="tx1"/>
                        </a:solidFill>
                        <a:latin typeface="Arial" charset="0"/>
                        <a:ea typeface="ＭＳ Ｐゴシック" charset="-128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ja-JP" alt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/>
                      <a:ea typeface="ＭＳ Ｐゴシック"/>
                      <a:cs typeface="+mn-cs"/>
                    </a:endParaRPr>
                  </a:p>
                </p:txBody>
              </p:sp>
            </p:grp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FF6E2D11-D849-9BC3-0AD3-E2F9EBBDA48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607875" y="2161042"/>
                  <a:ext cx="154424" cy="167175"/>
                </a:xfrm>
                <a:custGeom>
                  <a:avLst/>
                  <a:gdLst>
                    <a:gd name="connsiteX0" fmla="*/ 12357 w 269378"/>
                    <a:gd name="connsiteY0" fmla="*/ 2471 h 291620"/>
                    <a:gd name="connsiteX1" fmla="*/ 86498 w 269378"/>
                    <a:gd name="connsiteY1" fmla="*/ 0 h 291620"/>
                    <a:gd name="connsiteX2" fmla="*/ 138396 w 269378"/>
                    <a:gd name="connsiteY2" fmla="*/ 91440 h 291620"/>
                    <a:gd name="connsiteX3" fmla="*/ 200180 w 269378"/>
                    <a:gd name="connsiteY3" fmla="*/ 2471 h 291620"/>
                    <a:gd name="connsiteX4" fmla="*/ 261964 w 269378"/>
                    <a:gd name="connsiteY4" fmla="*/ 4943 h 291620"/>
                    <a:gd name="connsiteX5" fmla="*/ 172995 w 269378"/>
                    <a:gd name="connsiteY5" fmla="*/ 145810 h 291620"/>
                    <a:gd name="connsiteX6" fmla="*/ 269378 w 269378"/>
                    <a:gd name="connsiteY6" fmla="*/ 289148 h 291620"/>
                    <a:gd name="connsiteX7" fmla="*/ 200180 w 269378"/>
                    <a:gd name="connsiteY7" fmla="*/ 289148 h 291620"/>
                    <a:gd name="connsiteX8" fmla="*/ 133453 w 269378"/>
                    <a:gd name="connsiteY8" fmla="*/ 192765 h 291620"/>
                    <a:gd name="connsiteX9" fmla="*/ 71669 w 269378"/>
                    <a:gd name="connsiteY9" fmla="*/ 291620 h 291620"/>
                    <a:gd name="connsiteX10" fmla="*/ 0 w 269378"/>
                    <a:gd name="connsiteY10" fmla="*/ 291620 h 291620"/>
                    <a:gd name="connsiteX11" fmla="*/ 101326 w 269378"/>
                    <a:gd name="connsiteY11" fmla="*/ 143338 h 291620"/>
                    <a:gd name="connsiteX12" fmla="*/ 12357 w 269378"/>
                    <a:gd name="connsiteY12" fmla="*/ 2471 h 291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9378" h="291620">
                      <a:moveTo>
                        <a:pt x="12357" y="2471"/>
                      </a:moveTo>
                      <a:lnTo>
                        <a:pt x="86498" y="0"/>
                      </a:lnTo>
                      <a:lnTo>
                        <a:pt x="138396" y="91440"/>
                      </a:lnTo>
                      <a:lnTo>
                        <a:pt x="200180" y="2471"/>
                      </a:lnTo>
                      <a:lnTo>
                        <a:pt x="261964" y="4943"/>
                      </a:lnTo>
                      <a:lnTo>
                        <a:pt x="172995" y="145810"/>
                      </a:lnTo>
                      <a:lnTo>
                        <a:pt x="269378" y="289148"/>
                      </a:lnTo>
                      <a:lnTo>
                        <a:pt x="200180" y="289148"/>
                      </a:lnTo>
                      <a:lnTo>
                        <a:pt x="133453" y="192765"/>
                      </a:lnTo>
                      <a:lnTo>
                        <a:pt x="71669" y="291620"/>
                      </a:lnTo>
                      <a:lnTo>
                        <a:pt x="0" y="291620"/>
                      </a:lnTo>
                      <a:lnTo>
                        <a:pt x="101326" y="143338"/>
                      </a:lnTo>
                      <a:lnTo>
                        <a:pt x="12357" y="24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 cmpd="sng" algn="ctr">
                  <a:solidFill>
                    <a:srgbClr val="FFFFFF">
                      <a:lumMod val="8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88B2C7C0-60EF-0FA8-B089-1159F16B428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883970" y="1892164"/>
                  <a:ext cx="169448" cy="180898"/>
                </a:xfrm>
                <a:custGeom>
                  <a:avLst/>
                  <a:gdLst>
                    <a:gd name="connsiteX0" fmla="*/ 0 w 265355"/>
                    <a:gd name="connsiteY0" fmla="*/ 0 h 283285"/>
                    <a:gd name="connsiteX1" fmla="*/ 64545 w 265355"/>
                    <a:gd name="connsiteY1" fmla="*/ 7172 h 283285"/>
                    <a:gd name="connsiteX2" fmla="*/ 125505 w 265355"/>
                    <a:gd name="connsiteY2" fmla="*/ 114748 h 283285"/>
                    <a:gd name="connsiteX3" fmla="*/ 193637 w 265355"/>
                    <a:gd name="connsiteY3" fmla="*/ 3586 h 283285"/>
                    <a:gd name="connsiteX4" fmla="*/ 265355 w 265355"/>
                    <a:gd name="connsiteY4" fmla="*/ 0 h 283285"/>
                    <a:gd name="connsiteX5" fmla="*/ 154193 w 265355"/>
                    <a:gd name="connsiteY5" fmla="*/ 161365 h 283285"/>
                    <a:gd name="connsiteX6" fmla="*/ 157778 w 265355"/>
                    <a:gd name="connsiteY6" fmla="*/ 279699 h 283285"/>
                    <a:gd name="connsiteX7" fmla="*/ 103990 w 265355"/>
                    <a:gd name="connsiteY7" fmla="*/ 283285 h 283285"/>
                    <a:gd name="connsiteX8" fmla="*/ 96818 w 265355"/>
                    <a:gd name="connsiteY8" fmla="*/ 164951 h 283285"/>
                    <a:gd name="connsiteX9" fmla="*/ 0 w 265355"/>
                    <a:gd name="connsiteY9" fmla="*/ 0 h 283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5355" h="283285">
                      <a:moveTo>
                        <a:pt x="0" y="0"/>
                      </a:moveTo>
                      <a:lnTo>
                        <a:pt x="64545" y="7172"/>
                      </a:lnTo>
                      <a:lnTo>
                        <a:pt x="125505" y="114748"/>
                      </a:lnTo>
                      <a:lnTo>
                        <a:pt x="193637" y="3586"/>
                      </a:lnTo>
                      <a:lnTo>
                        <a:pt x="265355" y="0"/>
                      </a:lnTo>
                      <a:lnTo>
                        <a:pt x="154193" y="161365"/>
                      </a:lnTo>
                      <a:lnTo>
                        <a:pt x="157778" y="279699"/>
                      </a:lnTo>
                      <a:lnTo>
                        <a:pt x="103990" y="283285"/>
                      </a:lnTo>
                      <a:lnTo>
                        <a:pt x="96818" y="16495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 cap="flat" cmpd="sng" algn="ctr">
                  <a:solidFill>
                    <a:srgbClr val="FFFFFF">
                      <a:lumMod val="8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ja-JP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kern="12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  <a:cs typeface="+mn-cs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ＭＳ Ｐゴシック"/>
                    <a:cs typeface="+mn-cs"/>
                  </a:endParaRPr>
                </a:p>
              </p:txBody>
            </p:sp>
          </p:grpSp>
          <p:sp>
            <p:nvSpPr>
              <p:cNvPr id="10" name="楕円 9">
                <a:extLst>
                  <a:ext uri="{FF2B5EF4-FFF2-40B4-BE49-F238E27FC236}">
                    <a16:creationId xmlns:a16="http://schemas.microsoft.com/office/drawing/2014/main" id="{088A2DB0-1EB5-EC11-48F0-223FE9EF48C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74574" y="4928860"/>
                <a:ext cx="720000" cy="720000"/>
              </a:xfrm>
              <a:prstGeom prst="ellipse">
                <a:avLst/>
              </a:prstGeom>
              <a:noFill/>
              <a:ln w="857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楕円 64">
                <a:extLst>
                  <a:ext uri="{FF2B5EF4-FFF2-40B4-BE49-F238E27FC236}">
                    <a16:creationId xmlns:a16="http://schemas.microsoft.com/office/drawing/2014/main" id="{578B8F4F-7E4E-1076-35DC-F1CD31D3A67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056151" y="4912331"/>
                <a:ext cx="839864" cy="839864"/>
              </a:xfrm>
              <a:prstGeom prst="ellipse">
                <a:avLst/>
              </a:prstGeom>
              <a:noFill/>
              <a:ln w="857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34D49208-BE5D-1710-D9C9-A3652C672C64}"/>
                </a:ext>
              </a:extLst>
            </p:cNvPr>
            <p:cNvGrpSpPr/>
            <p:nvPr/>
          </p:nvGrpSpPr>
          <p:grpSpPr>
            <a:xfrm>
              <a:off x="6297491" y="4357892"/>
              <a:ext cx="4735640" cy="1510835"/>
              <a:chOff x="6297491" y="4357892"/>
              <a:chExt cx="4735640" cy="1510835"/>
            </a:xfrm>
          </p:grpSpPr>
          <p:sp>
            <p:nvSpPr>
              <p:cNvPr id="7" name="平行四辺形 6">
                <a:extLst>
                  <a:ext uri="{FF2B5EF4-FFF2-40B4-BE49-F238E27FC236}">
                    <a16:creationId xmlns:a16="http://schemas.microsoft.com/office/drawing/2014/main" id="{5ADC25C4-FFF5-619E-1D8B-7F01FB6A12CD}"/>
                  </a:ext>
                </a:extLst>
              </p:cNvPr>
              <p:cNvSpPr/>
              <p:nvPr/>
            </p:nvSpPr>
            <p:spPr>
              <a:xfrm>
                <a:off x="6356968" y="4745329"/>
                <a:ext cx="4676163" cy="783595"/>
              </a:xfrm>
              <a:prstGeom prst="parallelogram">
                <a:avLst/>
              </a:prstGeom>
              <a:solidFill>
                <a:schemeClr val="tx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左右移動</a:t>
                </a:r>
                <a:r>
                  <a:rPr kumimoji="1" lang="en-US" altLang="ja-JP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/</a:t>
                </a:r>
                <a:r>
                  <a:rPr kumimoji="1" lang="ja-JP" altLang="en-US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ステージ選択</a:t>
                </a:r>
              </a:p>
            </p:txBody>
          </p:sp>
          <p:pic>
            <p:nvPicPr>
              <p:cNvPr id="67" name="図 66">
                <a:extLst>
                  <a:ext uri="{FF2B5EF4-FFF2-40B4-BE49-F238E27FC236}">
                    <a16:creationId xmlns:a16="http://schemas.microsoft.com/office/drawing/2014/main" id="{20A2B6D8-1D13-A695-0357-84B0DD07F5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97491" y="4357892"/>
                <a:ext cx="1510835" cy="1510835"/>
              </a:xfrm>
              <a:prstGeom prst="rect">
                <a:avLst/>
              </a:prstGeom>
            </p:spPr>
          </p:pic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621F90E9-6FB5-DDD6-0874-C68E78C04F8B}"/>
                </a:ext>
              </a:extLst>
            </p:cNvPr>
            <p:cNvGrpSpPr/>
            <p:nvPr/>
          </p:nvGrpSpPr>
          <p:grpSpPr>
            <a:xfrm>
              <a:off x="6425391" y="5708536"/>
              <a:ext cx="4676163" cy="785308"/>
              <a:chOff x="6425391" y="5708536"/>
              <a:chExt cx="4676163" cy="785308"/>
            </a:xfrm>
          </p:grpSpPr>
          <p:sp>
            <p:nvSpPr>
              <p:cNvPr id="68" name="平行四辺形 67">
                <a:extLst>
                  <a:ext uri="{FF2B5EF4-FFF2-40B4-BE49-F238E27FC236}">
                    <a16:creationId xmlns:a16="http://schemas.microsoft.com/office/drawing/2014/main" id="{8A535F64-5E09-1CAE-A138-33ABE4755433}"/>
                  </a:ext>
                </a:extLst>
              </p:cNvPr>
              <p:cNvSpPr/>
              <p:nvPr/>
            </p:nvSpPr>
            <p:spPr>
              <a:xfrm>
                <a:off x="6425391" y="5708536"/>
                <a:ext cx="4676163" cy="783595"/>
              </a:xfrm>
              <a:prstGeom prst="parallelogram">
                <a:avLst/>
              </a:prstGeom>
              <a:solidFill>
                <a:schemeClr val="tx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決定</a:t>
                </a:r>
                <a:r>
                  <a:rPr kumimoji="1" lang="en-US" altLang="ja-JP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/</a:t>
                </a:r>
                <a:r>
                  <a:rPr lang="ja-JP" altLang="en-US" sz="2000" dirty="0">
                    <a:latin typeface="せのびゴシック Bold" panose="02000600000000000000" pitchFamily="2" charset="-128"/>
                    <a:ea typeface="せのびゴシック Bold" panose="02000600000000000000" pitchFamily="2" charset="-128"/>
                  </a:rPr>
                  <a:t>スラスター</a:t>
                </a:r>
                <a:endParaRPr kumimoji="1" lang="ja-JP" altLang="en-US" sz="2000" dirty="0">
                  <a:latin typeface="せのびゴシック Bold" panose="02000600000000000000" pitchFamily="2" charset="-128"/>
                  <a:ea typeface="せのびゴシック Bold" panose="02000600000000000000" pitchFamily="2" charset="-128"/>
                </a:endParaRPr>
              </a:p>
            </p:txBody>
          </p:sp>
          <p:pic>
            <p:nvPicPr>
              <p:cNvPr id="69" name="図 68">
                <a:extLst>
                  <a:ext uri="{FF2B5EF4-FFF2-40B4-BE49-F238E27FC236}">
                    <a16:creationId xmlns:a16="http://schemas.microsoft.com/office/drawing/2014/main" id="{BFBC196A-D3C9-A921-E88B-358AFD14EB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63162" y="5801014"/>
                <a:ext cx="692830" cy="692830"/>
              </a:xfrm>
              <a:prstGeom prst="rect">
                <a:avLst/>
              </a:prstGeom>
            </p:spPr>
          </p:pic>
        </p:grp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5CD991E0-B979-3972-1B11-78D8B7F5954D}"/>
                </a:ext>
              </a:extLst>
            </p:cNvPr>
            <p:cNvSpPr txBox="1"/>
            <p:nvPr/>
          </p:nvSpPr>
          <p:spPr>
            <a:xfrm>
              <a:off x="1015554" y="4187466"/>
              <a:ext cx="326224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b="1" dirty="0">
                  <a:solidFill>
                    <a:schemeClr val="bg1"/>
                  </a:solidFill>
                  <a:latin typeface="せのびゴシック Bold" panose="02000600000000000000" pitchFamily="2" charset="-128"/>
                  <a:ea typeface="せのびゴシック Bold" panose="02000600000000000000" pitchFamily="2" charset="-128"/>
                </a:rPr>
                <a:t>基本操作</a:t>
              </a:r>
              <a:endParaRPr lang="en-US" altLang="ja-JP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endParaRPr>
            </a:p>
          </p:txBody>
        </p:sp>
      </p:grpSp>
      <p:sp>
        <p:nvSpPr>
          <p:cNvPr id="71" name="四角形: 上の 2 つの角を丸める 70">
            <a:extLst>
              <a:ext uri="{FF2B5EF4-FFF2-40B4-BE49-F238E27FC236}">
                <a16:creationId xmlns:a16="http://schemas.microsoft.com/office/drawing/2014/main" id="{F61EB015-7B5B-7D42-E377-673F7A122ED5}"/>
              </a:ext>
            </a:extLst>
          </p:cNvPr>
          <p:cNvSpPr/>
          <p:nvPr/>
        </p:nvSpPr>
        <p:spPr>
          <a:xfrm rot="10800000">
            <a:off x="18237" y="-1"/>
            <a:ext cx="3509225" cy="1135395"/>
          </a:xfrm>
          <a:prstGeom prst="round2Same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31851C24-D93B-37E2-9E86-2187646244EC}"/>
              </a:ext>
            </a:extLst>
          </p:cNvPr>
          <p:cNvSpPr txBox="1"/>
          <p:nvPr/>
        </p:nvSpPr>
        <p:spPr>
          <a:xfrm>
            <a:off x="522383" y="214521"/>
            <a:ext cx="29879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ln>
                  <a:solidFill>
                    <a:srgbClr val="CC00CC"/>
                  </a:solidFill>
                </a:ln>
                <a:effectLst>
                  <a:glow rad="1270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操作方法</a:t>
            </a:r>
          </a:p>
        </p:txBody>
      </p:sp>
    </p:spTree>
    <p:extLst>
      <p:ext uri="{BB962C8B-B14F-4D97-AF65-F5344CB8AC3E}">
        <p14:creationId xmlns:p14="http://schemas.microsoft.com/office/powerpoint/2010/main" val="136112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8A5A9A74-0825-58E6-B90C-4289008E2814}"/>
              </a:ext>
            </a:extLst>
          </p:cNvPr>
          <p:cNvSpPr/>
          <p:nvPr/>
        </p:nvSpPr>
        <p:spPr>
          <a:xfrm>
            <a:off x="878114" y="1474947"/>
            <a:ext cx="5158409" cy="5035647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5" name="フリーフォーム: 図形 84">
            <a:extLst>
              <a:ext uri="{FF2B5EF4-FFF2-40B4-BE49-F238E27FC236}">
                <a16:creationId xmlns:a16="http://schemas.microsoft.com/office/drawing/2014/main" id="{929D6BDE-B211-44A5-A7D1-0F6F758F510A}"/>
              </a:ext>
            </a:extLst>
          </p:cNvPr>
          <p:cNvSpPr>
            <a:spLocks noChangeAspect="1"/>
          </p:cNvSpPr>
          <p:nvPr/>
        </p:nvSpPr>
        <p:spPr>
          <a:xfrm rot="20826290" flipH="1">
            <a:off x="1433248" y="2653842"/>
            <a:ext cx="4834714" cy="3722129"/>
          </a:xfrm>
          <a:custGeom>
            <a:avLst/>
            <a:gdLst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38911 w 3112851"/>
              <a:gd name="connsiteY5" fmla="*/ 680936 h 2607013"/>
              <a:gd name="connsiteX6" fmla="*/ 0 w 3112851"/>
              <a:gd name="connsiteY6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0 w 3112851"/>
              <a:gd name="connsiteY5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324910 h 2607013"/>
              <a:gd name="connsiteX5" fmla="*/ 0 w 3112851"/>
              <a:gd name="connsiteY5" fmla="*/ 642025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733472 w 2996119"/>
              <a:gd name="connsiteY3" fmla="*/ 0 h 2607013"/>
              <a:gd name="connsiteX4" fmla="*/ 865762 w 2996119"/>
              <a:gd name="connsiteY4" fmla="*/ 2324910 h 2607013"/>
              <a:gd name="connsiteX5" fmla="*/ 0 w 2996119"/>
              <a:gd name="connsiteY5" fmla="*/ 398833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823361 w 2996119"/>
              <a:gd name="connsiteY3" fmla="*/ 111940 h 2607013"/>
              <a:gd name="connsiteX4" fmla="*/ 2733472 w 2996119"/>
              <a:gd name="connsiteY4" fmla="*/ 0 h 2607013"/>
              <a:gd name="connsiteX5" fmla="*/ 865762 w 2996119"/>
              <a:gd name="connsiteY5" fmla="*/ 2324910 h 2607013"/>
              <a:gd name="connsiteX6" fmla="*/ 0 w 2996119"/>
              <a:gd name="connsiteY6" fmla="*/ 398833 h 2607013"/>
              <a:gd name="connsiteX0" fmla="*/ 0 w 2996119"/>
              <a:gd name="connsiteY0" fmla="*/ 2109011 h 4317191"/>
              <a:gd name="connsiteX1" fmla="*/ 817123 w 2996119"/>
              <a:gd name="connsiteY1" fmla="*/ 4317191 h 4317191"/>
              <a:gd name="connsiteX2" fmla="*/ 2996119 w 2996119"/>
              <a:gd name="connsiteY2" fmla="*/ 2011735 h 4317191"/>
              <a:gd name="connsiteX3" fmla="*/ 2334656 w 2996119"/>
              <a:gd name="connsiteY3" fmla="*/ 0 h 4317191"/>
              <a:gd name="connsiteX4" fmla="*/ 2733472 w 2996119"/>
              <a:gd name="connsiteY4" fmla="*/ 1710178 h 4317191"/>
              <a:gd name="connsiteX5" fmla="*/ 865762 w 2996119"/>
              <a:gd name="connsiteY5" fmla="*/ 4035088 h 4317191"/>
              <a:gd name="connsiteX6" fmla="*/ 0 w 2996119"/>
              <a:gd name="connsiteY6" fmla="*/ 2109011 h 4317191"/>
              <a:gd name="connsiteX0" fmla="*/ 0 w 2996119"/>
              <a:gd name="connsiteY0" fmla="*/ 3119458 h 5327638"/>
              <a:gd name="connsiteX1" fmla="*/ 817123 w 2996119"/>
              <a:gd name="connsiteY1" fmla="*/ 5327638 h 5327638"/>
              <a:gd name="connsiteX2" fmla="*/ 2996119 w 2996119"/>
              <a:gd name="connsiteY2" fmla="*/ 3022182 h 5327638"/>
              <a:gd name="connsiteX3" fmla="*/ 674611 w 2996119"/>
              <a:gd name="connsiteY3" fmla="*/ 0 h 5327638"/>
              <a:gd name="connsiteX4" fmla="*/ 2733472 w 2996119"/>
              <a:gd name="connsiteY4" fmla="*/ 2720625 h 5327638"/>
              <a:gd name="connsiteX5" fmla="*/ 865762 w 2996119"/>
              <a:gd name="connsiteY5" fmla="*/ 5045535 h 5327638"/>
              <a:gd name="connsiteX6" fmla="*/ 0 w 2996119"/>
              <a:gd name="connsiteY6" fmla="*/ 3119458 h 5327638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551857 w 2996119"/>
              <a:gd name="connsiteY3" fmla="*/ 0 h 5087450"/>
              <a:gd name="connsiteX4" fmla="*/ 2733472 w 2996119"/>
              <a:gd name="connsiteY4" fmla="*/ 2480437 h 5087450"/>
              <a:gd name="connsiteX5" fmla="*/ 865762 w 2996119"/>
              <a:gd name="connsiteY5" fmla="*/ 4805347 h 5087450"/>
              <a:gd name="connsiteX6" fmla="*/ 0 w 2996119"/>
              <a:gd name="connsiteY6" fmla="*/ 2879270 h 5087450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761302 w 2996119"/>
              <a:gd name="connsiteY3" fmla="*/ 1275483 h 5087450"/>
              <a:gd name="connsiteX4" fmla="*/ 2551857 w 2996119"/>
              <a:gd name="connsiteY4" fmla="*/ 0 h 5087450"/>
              <a:gd name="connsiteX5" fmla="*/ 2733472 w 2996119"/>
              <a:gd name="connsiteY5" fmla="*/ 2480437 h 5087450"/>
              <a:gd name="connsiteX6" fmla="*/ 865762 w 2996119"/>
              <a:gd name="connsiteY6" fmla="*/ 4805347 h 5087450"/>
              <a:gd name="connsiteX7" fmla="*/ 0 w 2996119"/>
              <a:gd name="connsiteY7" fmla="*/ 2879270 h 5087450"/>
              <a:gd name="connsiteX0" fmla="*/ 0 w 2996119"/>
              <a:gd name="connsiteY0" fmla="*/ 3318234 h 5526414"/>
              <a:gd name="connsiteX1" fmla="*/ 817123 w 2996119"/>
              <a:gd name="connsiteY1" fmla="*/ 5526414 h 5526414"/>
              <a:gd name="connsiteX2" fmla="*/ 2996119 w 2996119"/>
              <a:gd name="connsiteY2" fmla="*/ 3220958 h 5526414"/>
              <a:gd name="connsiteX3" fmla="*/ 2893175 w 2996119"/>
              <a:gd name="connsiteY3" fmla="*/ 0 h 5526414"/>
              <a:gd name="connsiteX4" fmla="*/ 2551857 w 2996119"/>
              <a:gd name="connsiteY4" fmla="*/ 438964 h 5526414"/>
              <a:gd name="connsiteX5" fmla="*/ 2733472 w 2996119"/>
              <a:gd name="connsiteY5" fmla="*/ 2919401 h 5526414"/>
              <a:gd name="connsiteX6" fmla="*/ 865762 w 2996119"/>
              <a:gd name="connsiteY6" fmla="*/ 5244311 h 5526414"/>
              <a:gd name="connsiteX7" fmla="*/ 0 w 2996119"/>
              <a:gd name="connsiteY7" fmla="*/ 3318234 h 5526414"/>
              <a:gd name="connsiteX0" fmla="*/ 133818 w 3129937"/>
              <a:gd name="connsiteY0" fmla="*/ 3474703 h 5682883"/>
              <a:gd name="connsiteX1" fmla="*/ 950941 w 3129937"/>
              <a:gd name="connsiteY1" fmla="*/ 5682883 h 5682883"/>
              <a:gd name="connsiteX2" fmla="*/ 3129937 w 3129937"/>
              <a:gd name="connsiteY2" fmla="*/ 3377427 h 5682883"/>
              <a:gd name="connsiteX3" fmla="*/ 3026993 w 3129937"/>
              <a:gd name="connsiteY3" fmla="*/ 156469 h 5682883"/>
              <a:gd name="connsiteX4" fmla="*/ 0 w 3129937"/>
              <a:gd name="connsiteY4" fmla="*/ 0 h 5682883"/>
              <a:gd name="connsiteX5" fmla="*/ 2867290 w 3129937"/>
              <a:gd name="connsiteY5" fmla="*/ 3075870 h 5682883"/>
              <a:gd name="connsiteX6" fmla="*/ 999580 w 3129937"/>
              <a:gd name="connsiteY6" fmla="*/ 5400780 h 5682883"/>
              <a:gd name="connsiteX7" fmla="*/ 133818 w 3129937"/>
              <a:gd name="connsiteY7" fmla="*/ 3474703 h 5682883"/>
              <a:gd name="connsiteX0" fmla="*/ 133818 w 3129937"/>
              <a:gd name="connsiteY0" fmla="*/ 4274062 h 6482242"/>
              <a:gd name="connsiteX1" fmla="*/ 950941 w 3129937"/>
              <a:gd name="connsiteY1" fmla="*/ 6482242 h 6482242"/>
              <a:gd name="connsiteX2" fmla="*/ 3129937 w 3129937"/>
              <a:gd name="connsiteY2" fmla="*/ 4176786 h 6482242"/>
              <a:gd name="connsiteX3" fmla="*/ 1133812 w 3129937"/>
              <a:gd name="connsiteY3" fmla="*/ 0 h 6482242"/>
              <a:gd name="connsiteX4" fmla="*/ 0 w 3129937"/>
              <a:gd name="connsiteY4" fmla="*/ 799359 h 6482242"/>
              <a:gd name="connsiteX5" fmla="*/ 2867290 w 3129937"/>
              <a:gd name="connsiteY5" fmla="*/ 3875229 h 6482242"/>
              <a:gd name="connsiteX6" fmla="*/ 999580 w 3129937"/>
              <a:gd name="connsiteY6" fmla="*/ 6200139 h 6482242"/>
              <a:gd name="connsiteX7" fmla="*/ 133818 w 3129937"/>
              <a:gd name="connsiteY7" fmla="*/ 4274062 h 6482242"/>
              <a:gd name="connsiteX0" fmla="*/ 133818 w 3320723"/>
              <a:gd name="connsiteY0" fmla="*/ 4274062 h 6482242"/>
              <a:gd name="connsiteX1" fmla="*/ 950941 w 3320723"/>
              <a:gd name="connsiteY1" fmla="*/ 6482242 h 6482242"/>
              <a:gd name="connsiteX2" fmla="*/ 3320723 w 3320723"/>
              <a:gd name="connsiteY2" fmla="*/ 3910407 h 6482242"/>
              <a:gd name="connsiteX3" fmla="*/ 1133812 w 3320723"/>
              <a:gd name="connsiteY3" fmla="*/ 0 h 6482242"/>
              <a:gd name="connsiteX4" fmla="*/ 0 w 3320723"/>
              <a:gd name="connsiteY4" fmla="*/ 799359 h 6482242"/>
              <a:gd name="connsiteX5" fmla="*/ 2867290 w 3320723"/>
              <a:gd name="connsiteY5" fmla="*/ 3875229 h 6482242"/>
              <a:gd name="connsiteX6" fmla="*/ 999580 w 3320723"/>
              <a:gd name="connsiteY6" fmla="*/ 6200139 h 6482242"/>
              <a:gd name="connsiteX7" fmla="*/ 133818 w 3320723"/>
              <a:gd name="connsiteY7" fmla="*/ 4274062 h 6482242"/>
              <a:gd name="connsiteX0" fmla="*/ 0 w 3186905"/>
              <a:gd name="connsiteY0" fmla="*/ 4274062 h 6482242"/>
              <a:gd name="connsiteX1" fmla="*/ 817123 w 3186905"/>
              <a:gd name="connsiteY1" fmla="*/ 6482242 h 6482242"/>
              <a:gd name="connsiteX2" fmla="*/ 3186905 w 3186905"/>
              <a:gd name="connsiteY2" fmla="*/ 3910407 h 6482242"/>
              <a:gd name="connsiteX3" fmla="*/ 999994 w 3186905"/>
              <a:gd name="connsiteY3" fmla="*/ 0 h 6482242"/>
              <a:gd name="connsiteX4" fmla="*/ 2733472 w 3186905"/>
              <a:gd name="connsiteY4" fmla="*/ 3875229 h 6482242"/>
              <a:gd name="connsiteX5" fmla="*/ 865762 w 3186905"/>
              <a:gd name="connsiteY5" fmla="*/ 6200139 h 6482242"/>
              <a:gd name="connsiteX6" fmla="*/ 0 w 3186905"/>
              <a:gd name="connsiteY6" fmla="*/ 4274062 h 6482242"/>
              <a:gd name="connsiteX0" fmla="*/ 0 w 3186905"/>
              <a:gd name="connsiteY0" fmla="*/ 398833 h 2607013"/>
              <a:gd name="connsiteX1" fmla="*/ 817123 w 3186905"/>
              <a:gd name="connsiteY1" fmla="*/ 2607013 h 2607013"/>
              <a:gd name="connsiteX2" fmla="*/ 3186905 w 3186905"/>
              <a:gd name="connsiteY2" fmla="*/ 35178 h 2607013"/>
              <a:gd name="connsiteX3" fmla="*/ 2733472 w 3186905"/>
              <a:gd name="connsiteY3" fmla="*/ 0 h 2607013"/>
              <a:gd name="connsiteX4" fmla="*/ 865762 w 3186905"/>
              <a:gd name="connsiteY4" fmla="*/ 2324910 h 2607013"/>
              <a:gd name="connsiteX5" fmla="*/ 0 w 3186905"/>
              <a:gd name="connsiteY5" fmla="*/ 398833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0 w 2915402"/>
              <a:gd name="connsiteY5" fmla="*/ 108951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96395 w 2915402"/>
              <a:gd name="connsiteY5" fmla="*/ 465780 h 2607013"/>
              <a:gd name="connsiteX6" fmla="*/ 0 w 2915402"/>
              <a:gd name="connsiteY6" fmla="*/ 108951 h 2607013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70226 w 2915402"/>
              <a:gd name="connsiteY5" fmla="*/ 0 h 2779208"/>
              <a:gd name="connsiteX6" fmla="*/ 0 w 2915402"/>
              <a:gd name="connsiteY6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135649 w 2915402"/>
              <a:gd name="connsiteY5" fmla="*/ 335286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96395 w 2915402"/>
              <a:gd name="connsiteY5" fmla="*/ 330630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500012 h 2998074"/>
              <a:gd name="connsiteX1" fmla="*/ 545620 w 2915402"/>
              <a:gd name="connsiteY1" fmla="*/ 2998074 h 2998074"/>
              <a:gd name="connsiteX2" fmla="*/ 2915402 w 2915402"/>
              <a:gd name="connsiteY2" fmla="*/ 426239 h 2998074"/>
              <a:gd name="connsiteX3" fmla="*/ 2461969 w 2915402"/>
              <a:gd name="connsiteY3" fmla="*/ 391061 h 2998074"/>
              <a:gd name="connsiteX4" fmla="*/ 594259 w 2915402"/>
              <a:gd name="connsiteY4" fmla="*/ 2715971 h 2998074"/>
              <a:gd name="connsiteX5" fmla="*/ 96395 w 2915402"/>
              <a:gd name="connsiteY5" fmla="*/ 549496 h 2998074"/>
              <a:gd name="connsiteX6" fmla="*/ 807318 w 2915402"/>
              <a:gd name="connsiteY6" fmla="*/ 0 h 2998074"/>
              <a:gd name="connsiteX7" fmla="*/ 0 w 2915402"/>
              <a:gd name="connsiteY7" fmla="*/ 500012 h 2998074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24764 w 2915402"/>
              <a:gd name="connsiteY6" fmla="*/ 0 h 3133119"/>
              <a:gd name="connsiteX7" fmla="*/ 0 w 2915402"/>
              <a:gd name="connsiteY7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663389 w 2915402"/>
              <a:gd name="connsiteY6" fmla="*/ 149014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964332 w 2915402"/>
              <a:gd name="connsiteY6" fmla="*/ 69849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964332 w 2915402"/>
              <a:gd name="connsiteY7" fmla="*/ 69849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1727593 w 2915402"/>
              <a:gd name="connsiteY7" fmla="*/ 51223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2461969 w 3410961"/>
              <a:gd name="connsiteY3" fmla="*/ 526106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3073509 w 3410961"/>
              <a:gd name="connsiteY3" fmla="*/ 537364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594259 w 3410961"/>
              <a:gd name="connsiteY4" fmla="*/ 285101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1574832 w 3410961"/>
              <a:gd name="connsiteY4" fmla="*/ 363904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1467088 w 4781654"/>
              <a:gd name="connsiteY5" fmla="*/ 684541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465428 w 4781654"/>
              <a:gd name="connsiteY5" fmla="*/ 920950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908267 w 5224493"/>
              <a:gd name="connsiteY5" fmla="*/ 920950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402165 w 5224493"/>
              <a:gd name="connsiteY5" fmla="*/ 875919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2638296 w 5224493"/>
              <a:gd name="connsiteY8" fmla="*/ 263990 h 4331488"/>
              <a:gd name="connsiteX9" fmla="*/ 0 w 5224493"/>
              <a:gd name="connsiteY9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0 w 5224493"/>
              <a:gd name="connsiteY8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4426804 w 5224493"/>
              <a:gd name="connsiteY6" fmla="*/ 0 h 4331488"/>
              <a:gd name="connsiteX7" fmla="*/ 0 w 5224493"/>
              <a:gd name="connsiteY7" fmla="*/ 1067910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47164 w 5269492"/>
              <a:gd name="connsiteY5" fmla="*/ 1139909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333931 w 5269492"/>
              <a:gd name="connsiteY4" fmla="*/ 3948539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700730 w 5269492"/>
              <a:gd name="connsiteY3" fmla="*/ 240889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69492" h="4331488">
                <a:moveTo>
                  <a:pt x="0" y="1089509"/>
                </a:moveTo>
                <a:lnTo>
                  <a:pt x="3437443" y="4331488"/>
                </a:lnTo>
                <a:lnTo>
                  <a:pt x="5269492" y="949107"/>
                </a:lnTo>
                <a:lnTo>
                  <a:pt x="4700730" y="240889"/>
                </a:lnTo>
                <a:lnTo>
                  <a:pt x="3317899" y="3821941"/>
                </a:lnTo>
                <a:lnTo>
                  <a:pt x="323827" y="1175583"/>
                </a:lnTo>
                <a:lnTo>
                  <a:pt x="4471803" y="0"/>
                </a:lnTo>
                <a:lnTo>
                  <a:pt x="0" y="1089509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5" name="フリーフォーム: 図形 94">
            <a:extLst>
              <a:ext uri="{FF2B5EF4-FFF2-40B4-BE49-F238E27FC236}">
                <a16:creationId xmlns:a16="http://schemas.microsoft.com/office/drawing/2014/main" id="{EA0FD39A-28C2-8C3D-8FC0-668A3892A717}"/>
              </a:ext>
            </a:extLst>
          </p:cNvPr>
          <p:cNvSpPr>
            <a:spLocks noChangeAspect="1"/>
          </p:cNvSpPr>
          <p:nvPr/>
        </p:nvSpPr>
        <p:spPr>
          <a:xfrm rot="20826290" flipH="1">
            <a:off x="1487364" y="3200859"/>
            <a:ext cx="1790570" cy="3515128"/>
          </a:xfrm>
          <a:custGeom>
            <a:avLst/>
            <a:gdLst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38911 w 3112851"/>
              <a:gd name="connsiteY5" fmla="*/ 680936 h 2607013"/>
              <a:gd name="connsiteX6" fmla="*/ 0 w 3112851"/>
              <a:gd name="connsiteY6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0 w 3112851"/>
              <a:gd name="connsiteY5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324910 h 2607013"/>
              <a:gd name="connsiteX5" fmla="*/ 0 w 3112851"/>
              <a:gd name="connsiteY5" fmla="*/ 642025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733472 w 2996119"/>
              <a:gd name="connsiteY3" fmla="*/ 0 h 2607013"/>
              <a:gd name="connsiteX4" fmla="*/ 865762 w 2996119"/>
              <a:gd name="connsiteY4" fmla="*/ 2324910 h 2607013"/>
              <a:gd name="connsiteX5" fmla="*/ 0 w 2996119"/>
              <a:gd name="connsiteY5" fmla="*/ 398833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823361 w 2996119"/>
              <a:gd name="connsiteY3" fmla="*/ 111940 h 2607013"/>
              <a:gd name="connsiteX4" fmla="*/ 2733472 w 2996119"/>
              <a:gd name="connsiteY4" fmla="*/ 0 h 2607013"/>
              <a:gd name="connsiteX5" fmla="*/ 865762 w 2996119"/>
              <a:gd name="connsiteY5" fmla="*/ 2324910 h 2607013"/>
              <a:gd name="connsiteX6" fmla="*/ 0 w 2996119"/>
              <a:gd name="connsiteY6" fmla="*/ 398833 h 2607013"/>
              <a:gd name="connsiteX0" fmla="*/ 0 w 2996119"/>
              <a:gd name="connsiteY0" fmla="*/ 2109011 h 4317191"/>
              <a:gd name="connsiteX1" fmla="*/ 817123 w 2996119"/>
              <a:gd name="connsiteY1" fmla="*/ 4317191 h 4317191"/>
              <a:gd name="connsiteX2" fmla="*/ 2996119 w 2996119"/>
              <a:gd name="connsiteY2" fmla="*/ 2011735 h 4317191"/>
              <a:gd name="connsiteX3" fmla="*/ 2334656 w 2996119"/>
              <a:gd name="connsiteY3" fmla="*/ 0 h 4317191"/>
              <a:gd name="connsiteX4" fmla="*/ 2733472 w 2996119"/>
              <a:gd name="connsiteY4" fmla="*/ 1710178 h 4317191"/>
              <a:gd name="connsiteX5" fmla="*/ 865762 w 2996119"/>
              <a:gd name="connsiteY5" fmla="*/ 4035088 h 4317191"/>
              <a:gd name="connsiteX6" fmla="*/ 0 w 2996119"/>
              <a:gd name="connsiteY6" fmla="*/ 2109011 h 4317191"/>
              <a:gd name="connsiteX0" fmla="*/ 0 w 2996119"/>
              <a:gd name="connsiteY0" fmla="*/ 3119458 h 5327638"/>
              <a:gd name="connsiteX1" fmla="*/ 817123 w 2996119"/>
              <a:gd name="connsiteY1" fmla="*/ 5327638 h 5327638"/>
              <a:gd name="connsiteX2" fmla="*/ 2996119 w 2996119"/>
              <a:gd name="connsiteY2" fmla="*/ 3022182 h 5327638"/>
              <a:gd name="connsiteX3" fmla="*/ 674611 w 2996119"/>
              <a:gd name="connsiteY3" fmla="*/ 0 h 5327638"/>
              <a:gd name="connsiteX4" fmla="*/ 2733472 w 2996119"/>
              <a:gd name="connsiteY4" fmla="*/ 2720625 h 5327638"/>
              <a:gd name="connsiteX5" fmla="*/ 865762 w 2996119"/>
              <a:gd name="connsiteY5" fmla="*/ 5045535 h 5327638"/>
              <a:gd name="connsiteX6" fmla="*/ 0 w 2996119"/>
              <a:gd name="connsiteY6" fmla="*/ 3119458 h 5327638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551857 w 2996119"/>
              <a:gd name="connsiteY3" fmla="*/ 0 h 5087450"/>
              <a:gd name="connsiteX4" fmla="*/ 2733472 w 2996119"/>
              <a:gd name="connsiteY4" fmla="*/ 2480437 h 5087450"/>
              <a:gd name="connsiteX5" fmla="*/ 865762 w 2996119"/>
              <a:gd name="connsiteY5" fmla="*/ 4805347 h 5087450"/>
              <a:gd name="connsiteX6" fmla="*/ 0 w 2996119"/>
              <a:gd name="connsiteY6" fmla="*/ 2879270 h 5087450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761302 w 2996119"/>
              <a:gd name="connsiteY3" fmla="*/ 1275483 h 5087450"/>
              <a:gd name="connsiteX4" fmla="*/ 2551857 w 2996119"/>
              <a:gd name="connsiteY4" fmla="*/ 0 h 5087450"/>
              <a:gd name="connsiteX5" fmla="*/ 2733472 w 2996119"/>
              <a:gd name="connsiteY5" fmla="*/ 2480437 h 5087450"/>
              <a:gd name="connsiteX6" fmla="*/ 865762 w 2996119"/>
              <a:gd name="connsiteY6" fmla="*/ 4805347 h 5087450"/>
              <a:gd name="connsiteX7" fmla="*/ 0 w 2996119"/>
              <a:gd name="connsiteY7" fmla="*/ 2879270 h 5087450"/>
              <a:gd name="connsiteX0" fmla="*/ 0 w 2996119"/>
              <a:gd name="connsiteY0" fmla="*/ 3318234 h 5526414"/>
              <a:gd name="connsiteX1" fmla="*/ 817123 w 2996119"/>
              <a:gd name="connsiteY1" fmla="*/ 5526414 h 5526414"/>
              <a:gd name="connsiteX2" fmla="*/ 2996119 w 2996119"/>
              <a:gd name="connsiteY2" fmla="*/ 3220958 h 5526414"/>
              <a:gd name="connsiteX3" fmla="*/ 2893175 w 2996119"/>
              <a:gd name="connsiteY3" fmla="*/ 0 h 5526414"/>
              <a:gd name="connsiteX4" fmla="*/ 2551857 w 2996119"/>
              <a:gd name="connsiteY4" fmla="*/ 438964 h 5526414"/>
              <a:gd name="connsiteX5" fmla="*/ 2733472 w 2996119"/>
              <a:gd name="connsiteY5" fmla="*/ 2919401 h 5526414"/>
              <a:gd name="connsiteX6" fmla="*/ 865762 w 2996119"/>
              <a:gd name="connsiteY6" fmla="*/ 5244311 h 5526414"/>
              <a:gd name="connsiteX7" fmla="*/ 0 w 2996119"/>
              <a:gd name="connsiteY7" fmla="*/ 3318234 h 5526414"/>
              <a:gd name="connsiteX0" fmla="*/ 133818 w 3129937"/>
              <a:gd name="connsiteY0" fmla="*/ 3474703 h 5682883"/>
              <a:gd name="connsiteX1" fmla="*/ 950941 w 3129937"/>
              <a:gd name="connsiteY1" fmla="*/ 5682883 h 5682883"/>
              <a:gd name="connsiteX2" fmla="*/ 3129937 w 3129937"/>
              <a:gd name="connsiteY2" fmla="*/ 3377427 h 5682883"/>
              <a:gd name="connsiteX3" fmla="*/ 3026993 w 3129937"/>
              <a:gd name="connsiteY3" fmla="*/ 156469 h 5682883"/>
              <a:gd name="connsiteX4" fmla="*/ 0 w 3129937"/>
              <a:gd name="connsiteY4" fmla="*/ 0 h 5682883"/>
              <a:gd name="connsiteX5" fmla="*/ 2867290 w 3129937"/>
              <a:gd name="connsiteY5" fmla="*/ 3075870 h 5682883"/>
              <a:gd name="connsiteX6" fmla="*/ 999580 w 3129937"/>
              <a:gd name="connsiteY6" fmla="*/ 5400780 h 5682883"/>
              <a:gd name="connsiteX7" fmla="*/ 133818 w 3129937"/>
              <a:gd name="connsiteY7" fmla="*/ 3474703 h 5682883"/>
              <a:gd name="connsiteX0" fmla="*/ 133818 w 3129937"/>
              <a:gd name="connsiteY0" fmla="*/ 4274062 h 6482242"/>
              <a:gd name="connsiteX1" fmla="*/ 950941 w 3129937"/>
              <a:gd name="connsiteY1" fmla="*/ 6482242 h 6482242"/>
              <a:gd name="connsiteX2" fmla="*/ 3129937 w 3129937"/>
              <a:gd name="connsiteY2" fmla="*/ 4176786 h 6482242"/>
              <a:gd name="connsiteX3" fmla="*/ 1133812 w 3129937"/>
              <a:gd name="connsiteY3" fmla="*/ 0 h 6482242"/>
              <a:gd name="connsiteX4" fmla="*/ 0 w 3129937"/>
              <a:gd name="connsiteY4" fmla="*/ 799359 h 6482242"/>
              <a:gd name="connsiteX5" fmla="*/ 2867290 w 3129937"/>
              <a:gd name="connsiteY5" fmla="*/ 3875229 h 6482242"/>
              <a:gd name="connsiteX6" fmla="*/ 999580 w 3129937"/>
              <a:gd name="connsiteY6" fmla="*/ 6200139 h 6482242"/>
              <a:gd name="connsiteX7" fmla="*/ 133818 w 3129937"/>
              <a:gd name="connsiteY7" fmla="*/ 4274062 h 6482242"/>
              <a:gd name="connsiteX0" fmla="*/ 133818 w 3320723"/>
              <a:gd name="connsiteY0" fmla="*/ 4274062 h 6482242"/>
              <a:gd name="connsiteX1" fmla="*/ 950941 w 3320723"/>
              <a:gd name="connsiteY1" fmla="*/ 6482242 h 6482242"/>
              <a:gd name="connsiteX2" fmla="*/ 3320723 w 3320723"/>
              <a:gd name="connsiteY2" fmla="*/ 3910407 h 6482242"/>
              <a:gd name="connsiteX3" fmla="*/ 1133812 w 3320723"/>
              <a:gd name="connsiteY3" fmla="*/ 0 h 6482242"/>
              <a:gd name="connsiteX4" fmla="*/ 0 w 3320723"/>
              <a:gd name="connsiteY4" fmla="*/ 799359 h 6482242"/>
              <a:gd name="connsiteX5" fmla="*/ 2867290 w 3320723"/>
              <a:gd name="connsiteY5" fmla="*/ 3875229 h 6482242"/>
              <a:gd name="connsiteX6" fmla="*/ 999580 w 3320723"/>
              <a:gd name="connsiteY6" fmla="*/ 6200139 h 6482242"/>
              <a:gd name="connsiteX7" fmla="*/ 133818 w 3320723"/>
              <a:gd name="connsiteY7" fmla="*/ 4274062 h 6482242"/>
              <a:gd name="connsiteX0" fmla="*/ 0 w 3186905"/>
              <a:gd name="connsiteY0" fmla="*/ 4274062 h 6482242"/>
              <a:gd name="connsiteX1" fmla="*/ 817123 w 3186905"/>
              <a:gd name="connsiteY1" fmla="*/ 6482242 h 6482242"/>
              <a:gd name="connsiteX2" fmla="*/ 3186905 w 3186905"/>
              <a:gd name="connsiteY2" fmla="*/ 3910407 h 6482242"/>
              <a:gd name="connsiteX3" fmla="*/ 999994 w 3186905"/>
              <a:gd name="connsiteY3" fmla="*/ 0 h 6482242"/>
              <a:gd name="connsiteX4" fmla="*/ 2733472 w 3186905"/>
              <a:gd name="connsiteY4" fmla="*/ 3875229 h 6482242"/>
              <a:gd name="connsiteX5" fmla="*/ 865762 w 3186905"/>
              <a:gd name="connsiteY5" fmla="*/ 6200139 h 6482242"/>
              <a:gd name="connsiteX6" fmla="*/ 0 w 3186905"/>
              <a:gd name="connsiteY6" fmla="*/ 4274062 h 6482242"/>
              <a:gd name="connsiteX0" fmla="*/ 0 w 3186905"/>
              <a:gd name="connsiteY0" fmla="*/ 398833 h 2607013"/>
              <a:gd name="connsiteX1" fmla="*/ 817123 w 3186905"/>
              <a:gd name="connsiteY1" fmla="*/ 2607013 h 2607013"/>
              <a:gd name="connsiteX2" fmla="*/ 3186905 w 3186905"/>
              <a:gd name="connsiteY2" fmla="*/ 35178 h 2607013"/>
              <a:gd name="connsiteX3" fmla="*/ 2733472 w 3186905"/>
              <a:gd name="connsiteY3" fmla="*/ 0 h 2607013"/>
              <a:gd name="connsiteX4" fmla="*/ 865762 w 3186905"/>
              <a:gd name="connsiteY4" fmla="*/ 2324910 h 2607013"/>
              <a:gd name="connsiteX5" fmla="*/ 0 w 3186905"/>
              <a:gd name="connsiteY5" fmla="*/ 398833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0 w 2915402"/>
              <a:gd name="connsiteY5" fmla="*/ 108951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96395 w 2915402"/>
              <a:gd name="connsiteY5" fmla="*/ 465780 h 2607013"/>
              <a:gd name="connsiteX6" fmla="*/ 0 w 2915402"/>
              <a:gd name="connsiteY6" fmla="*/ 108951 h 2607013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70226 w 2915402"/>
              <a:gd name="connsiteY5" fmla="*/ 0 h 2779208"/>
              <a:gd name="connsiteX6" fmla="*/ 0 w 2915402"/>
              <a:gd name="connsiteY6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135649 w 2915402"/>
              <a:gd name="connsiteY5" fmla="*/ 335286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96395 w 2915402"/>
              <a:gd name="connsiteY5" fmla="*/ 330630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500012 h 2998074"/>
              <a:gd name="connsiteX1" fmla="*/ 545620 w 2915402"/>
              <a:gd name="connsiteY1" fmla="*/ 2998074 h 2998074"/>
              <a:gd name="connsiteX2" fmla="*/ 2915402 w 2915402"/>
              <a:gd name="connsiteY2" fmla="*/ 426239 h 2998074"/>
              <a:gd name="connsiteX3" fmla="*/ 2461969 w 2915402"/>
              <a:gd name="connsiteY3" fmla="*/ 391061 h 2998074"/>
              <a:gd name="connsiteX4" fmla="*/ 594259 w 2915402"/>
              <a:gd name="connsiteY4" fmla="*/ 2715971 h 2998074"/>
              <a:gd name="connsiteX5" fmla="*/ 96395 w 2915402"/>
              <a:gd name="connsiteY5" fmla="*/ 549496 h 2998074"/>
              <a:gd name="connsiteX6" fmla="*/ 807318 w 2915402"/>
              <a:gd name="connsiteY6" fmla="*/ 0 h 2998074"/>
              <a:gd name="connsiteX7" fmla="*/ 0 w 2915402"/>
              <a:gd name="connsiteY7" fmla="*/ 500012 h 2998074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24764 w 2915402"/>
              <a:gd name="connsiteY6" fmla="*/ 0 h 3133119"/>
              <a:gd name="connsiteX7" fmla="*/ 0 w 2915402"/>
              <a:gd name="connsiteY7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663389 w 2915402"/>
              <a:gd name="connsiteY6" fmla="*/ 149014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964332 w 2915402"/>
              <a:gd name="connsiteY6" fmla="*/ 69849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964332 w 2915402"/>
              <a:gd name="connsiteY7" fmla="*/ 69849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1727593 w 2915402"/>
              <a:gd name="connsiteY7" fmla="*/ 51223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2461969 w 3410961"/>
              <a:gd name="connsiteY3" fmla="*/ 526106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3073509 w 3410961"/>
              <a:gd name="connsiteY3" fmla="*/ 537364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594259 w 3410961"/>
              <a:gd name="connsiteY4" fmla="*/ 285101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1574832 w 3410961"/>
              <a:gd name="connsiteY4" fmla="*/ 363904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1467088 w 4781654"/>
              <a:gd name="connsiteY5" fmla="*/ 684541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465428 w 4781654"/>
              <a:gd name="connsiteY5" fmla="*/ 920950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908267 w 5224493"/>
              <a:gd name="connsiteY5" fmla="*/ 920950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402165 w 5224493"/>
              <a:gd name="connsiteY5" fmla="*/ 875919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2638296 w 5224493"/>
              <a:gd name="connsiteY8" fmla="*/ 263990 h 4331488"/>
              <a:gd name="connsiteX9" fmla="*/ 0 w 5224493"/>
              <a:gd name="connsiteY9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0 w 5224493"/>
              <a:gd name="connsiteY8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4426804 w 5224493"/>
              <a:gd name="connsiteY6" fmla="*/ 0 h 4331488"/>
              <a:gd name="connsiteX7" fmla="*/ 0 w 5224493"/>
              <a:gd name="connsiteY7" fmla="*/ 1067910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47164 w 5269492"/>
              <a:gd name="connsiteY5" fmla="*/ 1139909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333931 w 5269492"/>
              <a:gd name="connsiteY4" fmla="*/ 3948539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700730 w 5269492"/>
              <a:gd name="connsiteY3" fmla="*/ 240889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848621 h 4090600"/>
              <a:gd name="connsiteX1" fmla="*/ 3437443 w 5269492"/>
              <a:gd name="connsiteY1" fmla="*/ 4090600 h 4090600"/>
              <a:gd name="connsiteX2" fmla="*/ 5269492 w 5269492"/>
              <a:gd name="connsiteY2" fmla="*/ 708219 h 4090600"/>
              <a:gd name="connsiteX3" fmla="*/ 4700730 w 5269492"/>
              <a:gd name="connsiteY3" fmla="*/ 1 h 4090600"/>
              <a:gd name="connsiteX4" fmla="*/ 3317899 w 5269492"/>
              <a:gd name="connsiteY4" fmla="*/ 3581053 h 4090600"/>
              <a:gd name="connsiteX5" fmla="*/ 323827 w 5269492"/>
              <a:gd name="connsiteY5" fmla="*/ 934695 h 4090600"/>
              <a:gd name="connsiteX6" fmla="*/ 0 w 5269492"/>
              <a:gd name="connsiteY6" fmla="*/ 848621 h 4090600"/>
              <a:gd name="connsiteX0" fmla="*/ -1 w 4945664"/>
              <a:gd name="connsiteY0" fmla="*/ 934694 h 4090599"/>
              <a:gd name="connsiteX1" fmla="*/ 3113615 w 4945664"/>
              <a:gd name="connsiteY1" fmla="*/ 4090599 h 4090599"/>
              <a:gd name="connsiteX2" fmla="*/ 4945664 w 4945664"/>
              <a:gd name="connsiteY2" fmla="*/ 708218 h 4090599"/>
              <a:gd name="connsiteX3" fmla="*/ 4376902 w 4945664"/>
              <a:gd name="connsiteY3" fmla="*/ 0 h 4090599"/>
              <a:gd name="connsiteX4" fmla="*/ 2994071 w 4945664"/>
              <a:gd name="connsiteY4" fmla="*/ 3581052 h 4090599"/>
              <a:gd name="connsiteX5" fmla="*/ -1 w 4945664"/>
              <a:gd name="connsiteY5" fmla="*/ 934694 h 4090599"/>
              <a:gd name="connsiteX0" fmla="*/ 0 w 1951593"/>
              <a:gd name="connsiteY0" fmla="*/ 3581052 h 4090599"/>
              <a:gd name="connsiteX1" fmla="*/ 119544 w 1951593"/>
              <a:gd name="connsiteY1" fmla="*/ 4090599 h 4090599"/>
              <a:gd name="connsiteX2" fmla="*/ 1951593 w 1951593"/>
              <a:gd name="connsiteY2" fmla="*/ 708218 h 4090599"/>
              <a:gd name="connsiteX3" fmla="*/ 1382831 w 1951593"/>
              <a:gd name="connsiteY3" fmla="*/ 0 h 4090599"/>
              <a:gd name="connsiteX4" fmla="*/ 0 w 1951593"/>
              <a:gd name="connsiteY4" fmla="*/ 3581052 h 4090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1593" h="4090599">
                <a:moveTo>
                  <a:pt x="0" y="3581052"/>
                </a:moveTo>
                <a:lnTo>
                  <a:pt x="119544" y="4090599"/>
                </a:lnTo>
                <a:lnTo>
                  <a:pt x="1951593" y="708218"/>
                </a:lnTo>
                <a:lnTo>
                  <a:pt x="1382831" y="0"/>
                </a:lnTo>
                <a:lnTo>
                  <a:pt x="0" y="3581052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4" name="フリーフォーム: 図形 93">
            <a:extLst>
              <a:ext uri="{FF2B5EF4-FFF2-40B4-BE49-F238E27FC236}">
                <a16:creationId xmlns:a16="http://schemas.microsoft.com/office/drawing/2014/main" id="{D368FD17-7DF3-E92F-122E-6B7F4F31FF58}"/>
              </a:ext>
            </a:extLst>
          </p:cNvPr>
          <p:cNvSpPr>
            <a:spLocks noChangeAspect="1"/>
          </p:cNvSpPr>
          <p:nvPr/>
        </p:nvSpPr>
        <p:spPr>
          <a:xfrm rot="20826290" flipH="1">
            <a:off x="1828004" y="2599605"/>
            <a:ext cx="4102841" cy="1010201"/>
          </a:xfrm>
          <a:custGeom>
            <a:avLst/>
            <a:gdLst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38911 w 3112851"/>
              <a:gd name="connsiteY5" fmla="*/ 680936 h 2607013"/>
              <a:gd name="connsiteX6" fmla="*/ 0 w 3112851"/>
              <a:gd name="connsiteY6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188723 h 2607013"/>
              <a:gd name="connsiteX5" fmla="*/ 0 w 3112851"/>
              <a:gd name="connsiteY5" fmla="*/ 642025 h 2607013"/>
              <a:gd name="connsiteX0" fmla="*/ 0 w 3112851"/>
              <a:gd name="connsiteY0" fmla="*/ 642025 h 2607013"/>
              <a:gd name="connsiteX1" fmla="*/ 933855 w 3112851"/>
              <a:gd name="connsiteY1" fmla="*/ 2607013 h 2607013"/>
              <a:gd name="connsiteX2" fmla="*/ 3112851 w 3112851"/>
              <a:gd name="connsiteY2" fmla="*/ 301557 h 2607013"/>
              <a:gd name="connsiteX3" fmla="*/ 2850204 w 3112851"/>
              <a:gd name="connsiteY3" fmla="*/ 0 h 2607013"/>
              <a:gd name="connsiteX4" fmla="*/ 982494 w 3112851"/>
              <a:gd name="connsiteY4" fmla="*/ 2324910 h 2607013"/>
              <a:gd name="connsiteX5" fmla="*/ 0 w 3112851"/>
              <a:gd name="connsiteY5" fmla="*/ 642025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733472 w 2996119"/>
              <a:gd name="connsiteY3" fmla="*/ 0 h 2607013"/>
              <a:gd name="connsiteX4" fmla="*/ 865762 w 2996119"/>
              <a:gd name="connsiteY4" fmla="*/ 2324910 h 2607013"/>
              <a:gd name="connsiteX5" fmla="*/ 0 w 2996119"/>
              <a:gd name="connsiteY5" fmla="*/ 398833 h 2607013"/>
              <a:gd name="connsiteX0" fmla="*/ 0 w 2996119"/>
              <a:gd name="connsiteY0" fmla="*/ 398833 h 2607013"/>
              <a:gd name="connsiteX1" fmla="*/ 817123 w 2996119"/>
              <a:gd name="connsiteY1" fmla="*/ 2607013 h 2607013"/>
              <a:gd name="connsiteX2" fmla="*/ 2996119 w 2996119"/>
              <a:gd name="connsiteY2" fmla="*/ 301557 h 2607013"/>
              <a:gd name="connsiteX3" fmla="*/ 2823361 w 2996119"/>
              <a:gd name="connsiteY3" fmla="*/ 111940 h 2607013"/>
              <a:gd name="connsiteX4" fmla="*/ 2733472 w 2996119"/>
              <a:gd name="connsiteY4" fmla="*/ 0 h 2607013"/>
              <a:gd name="connsiteX5" fmla="*/ 865762 w 2996119"/>
              <a:gd name="connsiteY5" fmla="*/ 2324910 h 2607013"/>
              <a:gd name="connsiteX6" fmla="*/ 0 w 2996119"/>
              <a:gd name="connsiteY6" fmla="*/ 398833 h 2607013"/>
              <a:gd name="connsiteX0" fmla="*/ 0 w 2996119"/>
              <a:gd name="connsiteY0" fmla="*/ 2109011 h 4317191"/>
              <a:gd name="connsiteX1" fmla="*/ 817123 w 2996119"/>
              <a:gd name="connsiteY1" fmla="*/ 4317191 h 4317191"/>
              <a:gd name="connsiteX2" fmla="*/ 2996119 w 2996119"/>
              <a:gd name="connsiteY2" fmla="*/ 2011735 h 4317191"/>
              <a:gd name="connsiteX3" fmla="*/ 2334656 w 2996119"/>
              <a:gd name="connsiteY3" fmla="*/ 0 h 4317191"/>
              <a:gd name="connsiteX4" fmla="*/ 2733472 w 2996119"/>
              <a:gd name="connsiteY4" fmla="*/ 1710178 h 4317191"/>
              <a:gd name="connsiteX5" fmla="*/ 865762 w 2996119"/>
              <a:gd name="connsiteY5" fmla="*/ 4035088 h 4317191"/>
              <a:gd name="connsiteX6" fmla="*/ 0 w 2996119"/>
              <a:gd name="connsiteY6" fmla="*/ 2109011 h 4317191"/>
              <a:gd name="connsiteX0" fmla="*/ 0 w 2996119"/>
              <a:gd name="connsiteY0" fmla="*/ 3119458 h 5327638"/>
              <a:gd name="connsiteX1" fmla="*/ 817123 w 2996119"/>
              <a:gd name="connsiteY1" fmla="*/ 5327638 h 5327638"/>
              <a:gd name="connsiteX2" fmla="*/ 2996119 w 2996119"/>
              <a:gd name="connsiteY2" fmla="*/ 3022182 h 5327638"/>
              <a:gd name="connsiteX3" fmla="*/ 674611 w 2996119"/>
              <a:gd name="connsiteY3" fmla="*/ 0 h 5327638"/>
              <a:gd name="connsiteX4" fmla="*/ 2733472 w 2996119"/>
              <a:gd name="connsiteY4" fmla="*/ 2720625 h 5327638"/>
              <a:gd name="connsiteX5" fmla="*/ 865762 w 2996119"/>
              <a:gd name="connsiteY5" fmla="*/ 5045535 h 5327638"/>
              <a:gd name="connsiteX6" fmla="*/ 0 w 2996119"/>
              <a:gd name="connsiteY6" fmla="*/ 3119458 h 5327638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551857 w 2996119"/>
              <a:gd name="connsiteY3" fmla="*/ 0 h 5087450"/>
              <a:gd name="connsiteX4" fmla="*/ 2733472 w 2996119"/>
              <a:gd name="connsiteY4" fmla="*/ 2480437 h 5087450"/>
              <a:gd name="connsiteX5" fmla="*/ 865762 w 2996119"/>
              <a:gd name="connsiteY5" fmla="*/ 4805347 h 5087450"/>
              <a:gd name="connsiteX6" fmla="*/ 0 w 2996119"/>
              <a:gd name="connsiteY6" fmla="*/ 2879270 h 5087450"/>
              <a:gd name="connsiteX0" fmla="*/ 0 w 2996119"/>
              <a:gd name="connsiteY0" fmla="*/ 2879270 h 5087450"/>
              <a:gd name="connsiteX1" fmla="*/ 817123 w 2996119"/>
              <a:gd name="connsiteY1" fmla="*/ 5087450 h 5087450"/>
              <a:gd name="connsiteX2" fmla="*/ 2996119 w 2996119"/>
              <a:gd name="connsiteY2" fmla="*/ 2781994 h 5087450"/>
              <a:gd name="connsiteX3" fmla="*/ 2761302 w 2996119"/>
              <a:gd name="connsiteY3" fmla="*/ 1275483 h 5087450"/>
              <a:gd name="connsiteX4" fmla="*/ 2551857 w 2996119"/>
              <a:gd name="connsiteY4" fmla="*/ 0 h 5087450"/>
              <a:gd name="connsiteX5" fmla="*/ 2733472 w 2996119"/>
              <a:gd name="connsiteY5" fmla="*/ 2480437 h 5087450"/>
              <a:gd name="connsiteX6" fmla="*/ 865762 w 2996119"/>
              <a:gd name="connsiteY6" fmla="*/ 4805347 h 5087450"/>
              <a:gd name="connsiteX7" fmla="*/ 0 w 2996119"/>
              <a:gd name="connsiteY7" fmla="*/ 2879270 h 5087450"/>
              <a:gd name="connsiteX0" fmla="*/ 0 w 2996119"/>
              <a:gd name="connsiteY0" fmla="*/ 3318234 h 5526414"/>
              <a:gd name="connsiteX1" fmla="*/ 817123 w 2996119"/>
              <a:gd name="connsiteY1" fmla="*/ 5526414 h 5526414"/>
              <a:gd name="connsiteX2" fmla="*/ 2996119 w 2996119"/>
              <a:gd name="connsiteY2" fmla="*/ 3220958 h 5526414"/>
              <a:gd name="connsiteX3" fmla="*/ 2893175 w 2996119"/>
              <a:gd name="connsiteY3" fmla="*/ 0 h 5526414"/>
              <a:gd name="connsiteX4" fmla="*/ 2551857 w 2996119"/>
              <a:gd name="connsiteY4" fmla="*/ 438964 h 5526414"/>
              <a:gd name="connsiteX5" fmla="*/ 2733472 w 2996119"/>
              <a:gd name="connsiteY5" fmla="*/ 2919401 h 5526414"/>
              <a:gd name="connsiteX6" fmla="*/ 865762 w 2996119"/>
              <a:gd name="connsiteY6" fmla="*/ 5244311 h 5526414"/>
              <a:gd name="connsiteX7" fmla="*/ 0 w 2996119"/>
              <a:gd name="connsiteY7" fmla="*/ 3318234 h 5526414"/>
              <a:gd name="connsiteX0" fmla="*/ 133818 w 3129937"/>
              <a:gd name="connsiteY0" fmla="*/ 3474703 h 5682883"/>
              <a:gd name="connsiteX1" fmla="*/ 950941 w 3129937"/>
              <a:gd name="connsiteY1" fmla="*/ 5682883 h 5682883"/>
              <a:gd name="connsiteX2" fmla="*/ 3129937 w 3129937"/>
              <a:gd name="connsiteY2" fmla="*/ 3377427 h 5682883"/>
              <a:gd name="connsiteX3" fmla="*/ 3026993 w 3129937"/>
              <a:gd name="connsiteY3" fmla="*/ 156469 h 5682883"/>
              <a:gd name="connsiteX4" fmla="*/ 0 w 3129937"/>
              <a:gd name="connsiteY4" fmla="*/ 0 h 5682883"/>
              <a:gd name="connsiteX5" fmla="*/ 2867290 w 3129937"/>
              <a:gd name="connsiteY5" fmla="*/ 3075870 h 5682883"/>
              <a:gd name="connsiteX6" fmla="*/ 999580 w 3129937"/>
              <a:gd name="connsiteY6" fmla="*/ 5400780 h 5682883"/>
              <a:gd name="connsiteX7" fmla="*/ 133818 w 3129937"/>
              <a:gd name="connsiteY7" fmla="*/ 3474703 h 5682883"/>
              <a:gd name="connsiteX0" fmla="*/ 133818 w 3129937"/>
              <a:gd name="connsiteY0" fmla="*/ 4274062 h 6482242"/>
              <a:gd name="connsiteX1" fmla="*/ 950941 w 3129937"/>
              <a:gd name="connsiteY1" fmla="*/ 6482242 h 6482242"/>
              <a:gd name="connsiteX2" fmla="*/ 3129937 w 3129937"/>
              <a:gd name="connsiteY2" fmla="*/ 4176786 h 6482242"/>
              <a:gd name="connsiteX3" fmla="*/ 1133812 w 3129937"/>
              <a:gd name="connsiteY3" fmla="*/ 0 h 6482242"/>
              <a:gd name="connsiteX4" fmla="*/ 0 w 3129937"/>
              <a:gd name="connsiteY4" fmla="*/ 799359 h 6482242"/>
              <a:gd name="connsiteX5" fmla="*/ 2867290 w 3129937"/>
              <a:gd name="connsiteY5" fmla="*/ 3875229 h 6482242"/>
              <a:gd name="connsiteX6" fmla="*/ 999580 w 3129937"/>
              <a:gd name="connsiteY6" fmla="*/ 6200139 h 6482242"/>
              <a:gd name="connsiteX7" fmla="*/ 133818 w 3129937"/>
              <a:gd name="connsiteY7" fmla="*/ 4274062 h 6482242"/>
              <a:gd name="connsiteX0" fmla="*/ 133818 w 3320723"/>
              <a:gd name="connsiteY0" fmla="*/ 4274062 h 6482242"/>
              <a:gd name="connsiteX1" fmla="*/ 950941 w 3320723"/>
              <a:gd name="connsiteY1" fmla="*/ 6482242 h 6482242"/>
              <a:gd name="connsiteX2" fmla="*/ 3320723 w 3320723"/>
              <a:gd name="connsiteY2" fmla="*/ 3910407 h 6482242"/>
              <a:gd name="connsiteX3" fmla="*/ 1133812 w 3320723"/>
              <a:gd name="connsiteY3" fmla="*/ 0 h 6482242"/>
              <a:gd name="connsiteX4" fmla="*/ 0 w 3320723"/>
              <a:gd name="connsiteY4" fmla="*/ 799359 h 6482242"/>
              <a:gd name="connsiteX5" fmla="*/ 2867290 w 3320723"/>
              <a:gd name="connsiteY5" fmla="*/ 3875229 h 6482242"/>
              <a:gd name="connsiteX6" fmla="*/ 999580 w 3320723"/>
              <a:gd name="connsiteY6" fmla="*/ 6200139 h 6482242"/>
              <a:gd name="connsiteX7" fmla="*/ 133818 w 3320723"/>
              <a:gd name="connsiteY7" fmla="*/ 4274062 h 6482242"/>
              <a:gd name="connsiteX0" fmla="*/ 0 w 3186905"/>
              <a:gd name="connsiteY0" fmla="*/ 4274062 h 6482242"/>
              <a:gd name="connsiteX1" fmla="*/ 817123 w 3186905"/>
              <a:gd name="connsiteY1" fmla="*/ 6482242 h 6482242"/>
              <a:gd name="connsiteX2" fmla="*/ 3186905 w 3186905"/>
              <a:gd name="connsiteY2" fmla="*/ 3910407 h 6482242"/>
              <a:gd name="connsiteX3" fmla="*/ 999994 w 3186905"/>
              <a:gd name="connsiteY3" fmla="*/ 0 h 6482242"/>
              <a:gd name="connsiteX4" fmla="*/ 2733472 w 3186905"/>
              <a:gd name="connsiteY4" fmla="*/ 3875229 h 6482242"/>
              <a:gd name="connsiteX5" fmla="*/ 865762 w 3186905"/>
              <a:gd name="connsiteY5" fmla="*/ 6200139 h 6482242"/>
              <a:gd name="connsiteX6" fmla="*/ 0 w 3186905"/>
              <a:gd name="connsiteY6" fmla="*/ 4274062 h 6482242"/>
              <a:gd name="connsiteX0" fmla="*/ 0 w 3186905"/>
              <a:gd name="connsiteY0" fmla="*/ 398833 h 2607013"/>
              <a:gd name="connsiteX1" fmla="*/ 817123 w 3186905"/>
              <a:gd name="connsiteY1" fmla="*/ 2607013 h 2607013"/>
              <a:gd name="connsiteX2" fmla="*/ 3186905 w 3186905"/>
              <a:gd name="connsiteY2" fmla="*/ 35178 h 2607013"/>
              <a:gd name="connsiteX3" fmla="*/ 2733472 w 3186905"/>
              <a:gd name="connsiteY3" fmla="*/ 0 h 2607013"/>
              <a:gd name="connsiteX4" fmla="*/ 865762 w 3186905"/>
              <a:gd name="connsiteY4" fmla="*/ 2324910 h 2607013"/>
              <a:gd name="connsiteX5" fmla="*/ 0 w 3186905"/>
              <a:gd name="connsiteY5" fmla="*/ 398833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0 w 2915402"/>
              <a:gd name="connsiteY5" fmla="*/ 108951 h 2607013"/>
              <a:gd name="connsiteX0" fmla="*/ 0 w 2915402"/>
              <a:gd name="connsiteY0" fmla="*/ 108951 h 2607013"/>
              <a:gd name="connsiteX1" fmla="*/ 545620 w 2915402"/>
              <a:gd name="connsiteY1" fmla="*/ 2607013 h 2607013"/>
              <a:gd name="connsiteX2" fmla="*/ 2915402 w 2915402"/>
              <a:gd name="connsiteY2" fmla="*/ 35178 h 2607013"/>
              <a:gd name="connsiteX3" fmla="*/ 2461969 w 2915402"/>
              <a:gd name="connsiteY3" fmla="*/ 0 h 2607013"/>
              <a:gd name="connsiteX4" fmla="*/ 594259 w 2915402"/>
              <a:gd name="connsiteY4" fmla="*/ 2324910 h 2607013"/>
              <a:gd name="connsiteX5" fmla="*/ 96395 w 2915402"/>
              <a:gd name="connsiteY5" fmla="*/ 465780 h 2607013"/>
              <a:gd name="connsiteX6" fmla="*/ 0 w 2915402"/>
              <a:gd name="connsiteY6" fmla="*/ 108951 h 2607013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70226 w 2915402"/>
              <a:gd name="connsiteY5" fmla="*/ 0 h 2779208"/>
              <a:gd name="connsiteX6" fmla="*/ 0 w 2915402"/>
              <a:gd name="connsiteY6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135649 w 2915402"/>
              <a:gd name="connsiteY5" fmla="*/ 335286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281146 h 2779208"/>
              <a:gd name="connsiteX1" fmla="*/ 545620 w 2915402"/>
              <a:gd name="connsiteY1" fmla="*/ 2779208 h 2779208"/>
              <a:gd name="connsiteX2" fmla="*/ 2915402 w 2915402"/>
              <a:gd name="connsiteY2" fmla="*/ 207373 h 2779208"/>
              <a:gd name="connsiteX3" fmla="*/ 2461969 w 2915402"/>
              <a:gd name="connsiteY3" fmla="*/ 172195 h 2779208"/>
              <a:gd name="connsiteX4" fmla="*/ 594259 w 2915402"/>
              <a:gd name="connsiteY4" fmla="*/ 2497105 h 2779208"/>
              <a:gd name="connsiteX5" fmla="*/ 96395 w 2915402"/>
              <a:gd name="connsiteY5" fmla="*/ 330630 h 2779208"/>
              <a:gd name="connsiteX6" fmla="*/ 70226 w 2915402"/>
              <a:gd name="connsiteY6" fmla="*/ 0 h 2779208"/>
              <a:gd name="connsiteX7" fmla="*/ 0 w 2915402"/>
              <a:gd name="connsiteY7" fmla="*/ 281146 h 2779208"/>
              <a:gd name="connsiteX0" fmla="*/ 0 w 2915402"/>
              <a:gd name="connsiteY0" fmla="*/ 500012 h 2998074"/>
              <a:gd name="connsiteX1" fmla="*/ 545620 w 2915402"/>
              <a:gd name="connsiteY1" fmla="*/ 2998074 h 2998074"/>
              <a:gd name="connsiteX2" fmla="*/ 2915402 w 2915402"/>
              <a:gd name="connsiteY2" fmla="*/ 426239 h 2998074"/>
              <a:gd name="connsiteX3" fmla="*/ 2461969 w 2915402"/>
              <a:gd name="connsiteY3" fmla="*/ 391061 h 2998074"/>
              <a:gd name="connsiteX4" fmla="*/ 594259 w 2915402"/>
              <a:gd name="connsiteY4" fmla="*/ 2715971 h 2998074"/>
              <a:gd name="connsiteX5" fmla="*/ 96395 w 2915402"/>
              <a:gd name="connsiteY5" fmla="*/ 549496 h 2998074"/>
              <a:gd name="connsiteX6" fmla="*/ 807318 w 2915402"/>
              <a:gd name="connsiteY6" fmla="*/ 0 h 2998074"/>
              <a:gd name="connsiteX7" fmla="*/ 0 w 2915402"/>
              <a:gd name="connsiteY7" fmla="*/ 500012 h 2998074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24764 w 2915402"/>
              <a:gd name="connsiteY6" fmla="*/ 0 h 3133119"/>
              <a:gd name="connsiteX7" fmla="*/ 0 w 2915402"/>
              <a:gd name="connsiteY7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663389 w 2915402"/>
              <a:gd name="connsiteY6" fmla="*/ 149014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964332 w 2915402"/>
              <a:gd name="connsiteY6" fmla="*/ 69849 h 3133119"/>
              <a:gd name="connsiteX7" fmla="*/ 824764 w 2915402"/>
              <a:gd name="connsiteY7" fmla="*/ 0 h 3133119"/>
              <a:gd name="connsiteX8" fmla="*/ 0 w 2915402"/>
              <a:gd name="connsiteY8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964332 w 2915402"/>
              <a:gd name="connsiteY7" fmla="*/ 69849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2915402"/>
              <a:gd name="connsiteY0" fmla="*/ 635057 h 3133119"/>
              <a:gd name="connsiteX1" fmla="*/ 545620 w 2915402"/>
              <a:gd name="connsiteY1" fmla="*/ 3133119 h 3133119"/>
              <a:gd name="connsiteX2" fmla="*/ 2915402 w 2915402"/>
              <a:gd name="connsiteY2" fmla="*/ 561284 h 3133119"/>
              <a:gd name="connsiteX3" fmla="*/ 2461969 w 2915402"/>
              <a:gd name="connsiteY3" fmla="*/ 526106 h 3133119"/>
              <a:gd name="connsiteX4" fmla="*/ 594259 w 2915402"/>
              <a:gd name="connsiteY4" fmla="*/ 2851016 h 3133119"/>
              <a:gd name="connsiteX5" fmla="*/ 96395 w 2915402"/>
              <a:gd name="connsiteY5" fmla="*/ 684541 h 3133119"/>
              <a:gd name="connsiteX6" fmla="*/ 872741 w 2915402"/>
              <a:gd name="connsiteY6" fmla="*/ 144358 h 3133119"/>
              <a:gd name="connsiteX7" fmla="*/ 1727593 w 2915402"/>
              <a:gd name="connsiteY7" fmla="*/ 51223 h 3133119"/>
              <a:gd name="connsiteX8" fmla="*/ 824764 w 2915402"/>
              <a:gd name="connsiteY8" fmla="*/ 0 h 3133119"/>
              <a:gd name="connsiteX9" fmla="*/ 0 w 2915402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2461969 w 3410961"/>
              <a:gd name="connsiteY3" fmla="*/ 526106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3133119"/>
              <a:gd name="connsiteX1" fmla="*/ 545620 w 3410961"/>
              <a:gd name="connsiteY1" fmla="*/ 3133119 h 3133119"/>
              <a:gd name="connsiteX2" fmla="*/ 3410961 w 3410961"/>
              <a:gd name="connsiteY2" fmla="*/ 685117 h 3133119"/>
              <a:gd name="connsiteX3" fmla="*/ 3073509 w 3410961"/>
              <a:gd name="connsiteY3" fmla="*/ 537364 h 3133119"/>
              <a:gd name="connsiteX4" fmla="*/ 594259 w 3410961"/>
              <a:gd name="connsiteY4" fmla="*/ 2851016 h 3133119"/>
              <a:gd name="connsiteX5" fmla="*/ 96395 w 3410961"/>
              <a:gd name="connsiteY5" fmla="*/ 684541 h 3133119"/>
              <a:gd name="connsiteX6" fmla="*/ 872741 w 3410961"/>
              <a:gd name="connsiteY6" fmla="*/ 144358 h 3133119"/>
              <a:gd name="connsiteX7" fmla="*/ 1727593 w 3410961"/>
              <a:gd name="connsiteY7" fmla="*/ 51223 h 3133119"/>
              <a:gd name="connsiteX8" fmla="*/ 824764 w 3410961"/>
              <a:gd name="connsiteY8" fmla="*/ 0 h 3133119"/>
              <a:gd name="connsiteX9" fmla="*/ 0 w 3410961"/>
              <a:gd name="connsiteY9" fmla="*/ 635057 h 3133119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594259 w 3410961"/>
              <a:gd name="connsiteY4" fmla="*/ 285101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3410961"/>
              <a:gd name="connsiteY0" fmla="*/ 635057 h 4067498"/>
              <a:gd name="connsiteX1" fmla="*/ 1578912 w 3410961"/>
              <a:gd name="connsiteY1" fmla="*/ 4067498 h 4067498"/>
              <a:gd name="connsiteX2" fmla="*/ 3410961 w 3410961"/>
              <a:gd name="connsiteY2" fmla="*/ 685117 h 4067498"/>
              <a:gd name="connsiteX3" fmla="*/ 3073509 w 3410961"/>
              <a:gd name="connsiteY3" fmla="*/ 537364 h 4067498"/>
              <a:gd name="connsiteX4" fmla="*/ 1574832 w 3410961"/>
              <a:gd name="connsiteY4" fmla="*/ 3639046 h 4067498"/>
              <a:gd name="connsiteX5" fmla="*/ 96395 w 3410961"/>
              <a:gd name="connsiteY5" fmla="*/ 684541 h 4067498"/>
              <a:gd name="connsiteX6" fmla="*/ 872741 w 3410961"/>
              <a:gd name="connsiteY6" fmla="*/ 144358 h 4067498"/>
              <a:gd name="connsiteX7" fmla="*/ 1727593 w 3410961"/>
              <a:gd name="connsiteY7" fmla="*/ 51223 h 4067498"/>
              <a:gd name="connsiteX8" fmla="*/ 824764 w 3410961"/>
              <a:gd name="connsiteY8" fmla="*/ 0 h 4067498"/>
              <a:gd name="connsiteX9" fmla="*/ 0 w 3410961"/>
              <a:gd name="connsiteY9" fmla="*/ 635057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1467088 w 4781654"/>
              <a:gd name="connsiteY5" fmla="*/ 684541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4781654"/>
              <a:gd name="connsiteY0" fmla="*/ 939011 h 4067498"/>
              <a:gd name="connsiteX1" fmla="*/ 2949605 w 4781654"/>
              <a:gd name="connsiteY1" fmla="*/ 4067498 h 4067498"/>
              <a:gd name="connsiteX2" fmla="*/ 4781654 w 4781654"/>
              <a:gd name="connsiteY2" fmla="*/ 685117 h 4067498"/>
              <a:gd name="connsiteX3" fmla="*/ 4444202 w 4781654"/>
              <a:gd name="connsiteY3" fmla="*/ 537364 h 4067498"/>
              <a:gd name="connsiteX4" fmla="*/ 2945525 w 4781654"/>
              <a:gd name="connsiteY4" fmla="*/ 3639046 h 4067498"/>
              <a:gd name="connsiteX5" fmla="*/ 465428 w 4781654"/>
              <a:gd name="connsiteY5" fmla="*/ 920950 h 4067498"/>
              <a:gd name="connsiteX6" fmla="*/ 2243434 w 4781654"/>
              <a:gd name="connsiteY6" fmla="*/ 144358 h 4067498"/>
              <a:gd name="connsiteX7" fmla="*/ 3098286 w 4781654"/>
              <a:gd name="connsiteY7" fmla="*/ 51223 h 4067498"/>
              <a:gd name="connsiteX8" fmla="*/ 2195457 w 4781654"/>
              <a:gd name="connsiteY8" fmla="*/ 0 h 4067498"/>
              <a:gd name="connsiteX9" fmla="*/ 0 w 4781654"/>
              <a:gd name="connsiteY9" fmla="*/ 939011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908267 w 5224493"/>
              <a:gd name="connsiteY5" fmla="*/ 920950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803920 h 4067498"/>
              <a:gd name="connsiteX1" fmla="*/ 3392444 w 5224493"/>
              <a:gd name="connsiteY1" fmla="*/ 4067498 h 4067498"/>
              <a:gd name="connsiteX2" fmla="*/ 5224493 w 5224493"/>
              <a:gd name="connsiteY2" fmla="*/ 685117 h 4067498"/>
              <a:gd name="connsiteX3" fmla="*/ 4887041 w 5224493"/>
              <a:gd name="connsiteY3" fmla="*/ 537364 h 4067498"/>
              <a:gd name="connsiteX4" fmla="*/ 3388364 w 5224493"/>
              <a:gd name="connsiteY4" fmla="*/ 3639046 h 4067498"/>
              <a:gd name="connsiteX5" fmla="*/ 402165 w 5224493"/>
              <a:gd name="connsiteY5" fmla="*/ 875919 h 4067498"/>
              <a:gd name="connsiteX6" fmla="*/ 2686273 w 5224493"/>
              <a:gd name="connsiteY6" fmla="*/ 144358 h 4067498"/>
              <a:gd name="connsiteX7" fmla="*/ 3541125 w 5224493"/>
              <a:gd name="connsiteY7" fmla="*/ 51223 h 4067498"/>
              <a:gd name="connsiteX8" fmla="*/ 2638296 w 5224493"/>
              <a:gd name="connsiteY8" fmla="*/ 0 h 4067498"/>
              <a:gd name="connsiteX9" fmla="*/ 0 w 5224493"/>
              <a:gd name="connsiteY9" fmla="*/ 803920 h 406749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2638296 w 5224493"/>
              <a:gd name="connsiteY8" fmla="*/ 263990 h 4331488"/>
              <a:gd name="connsiteX9" fmla="*/ 0 w 5224493"/>
              <a:gd name="connsiteY9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2686273 w 5224493"/>
              <a:gd name="connsiteY6" fmla="*/ 408348 h 4331488"/>
              <a:gd name="connsiteX7" fmla="*/ 4426804 w 5224493"/>
              <a:gd name="connsiteY7" fmla="*/ 0 h 4331488"/>
              <a:gd name="connsiteX8" fmla="*/ 0 w 5224493"/>
              <a:gd name="connsiteY8" fmla="*/ 1067910 h 4331488"/>
              <a:gd name="connsiteX0" fmla="*/ 0 w 5224493"/>
              <a:gd name="connsiteY0" fmla="*/ 1067910 h 4331488"/>
              <a:gd name="connsiteX1" fmla="*/ 3392444 w 5224493"/>
              <a:gd name="connsiteY1" fmla="*/ 4331488 h 4331488"/>
              <a:gd name="connsiteX2" fmla="*/ 5224493 w 5224493"/>
              <a:gd name="connsiteY2" fmla="*/ 949107 h 4331488"/>
              <a:gd name="connsiteX3" fmla="*/ 4887041 w 5224493"/>
              <a:gd name="connsiteY3" fmla="*/ 801354 h 4331488"/>
              <a:gd name="connsiteX4" fmla="*/ 3388364 w 5224493"/>
              <a:gd name="connsiteY4" fmla="*/ 3903036 h 4331488"/>
              <a:gd name="connsiteX5" fmla="*/ 402165 w 5224493"/>
              <a:gd name="connsiteY5" fmla="*/ 1139909 h 4331488"/>
              <a:gd name="connsiteX6" fmla="*/ 4426804 w 5224493"/>
              <a:gd name="connsiteY6" fmla="*/ 0 h 4331488"/>
              <a:gd name="connsiteX7" fmla="*/ 0 w 5224493"/>
              <a:gd name="connsiteY7" fmla="*/ 1067910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47164 w 5269492"/>
              <a:gd name="connsiteY5" fmla="*/ 1139909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3363 w 5269492"/>
              <a:gd name="connsiteY4" fmla="*/ 3903036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333931 w 5269492"/>
              <a:gd name="connsiteY4" fmla="*/ 3948539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932040 w 5269492"/>
              <a:gd name="connsiteY3" fmla="*/ 801354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439278 w 5269492"/>
              <a:gd name="connsiteY4" fmla="*/ 4077040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5062704 w 5269492"/>
              <a:gd name="connsiteY3" fmla="*/ 840609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256432 w 5269492"/>
              <a:gd name="connsiteY4" fmla="*/ 3172492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439095 w 5269492"/>
              <a:gd name="connsiteY5" fmla="*/ 1194872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72727 w 5269492"/>
              <a:gd name="connsiteY4" fmla="*/ 355936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562177 w 5269492"/>
              <a:gd name="connsiteY3" fmla="*/ 61177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4700730 w 5269492"/>
              <a:gd name="connsiteY3" fmla="*/ 240889 h 4331488"/>
              <a:gd name="connsiteX4" fmla="*/ 3317899 w 5269492"/>
              <a:gd name="connsiteY4" fmla="*/ 3821941 h 4331488"/>
              <a:gd name="connsiteX5" fmla="*/ 323827 w 5269492"/>
              <a:gd name="connsiteY5" fmla="*/ 1175583 h 4331488"/>
              <a:gd name="connsiteX6" fmla="*/ 4471803 w 5269492"/>
              <a:gd name="connsiteY6" fmla="*/ 0 h 4331488"/>
              <a:gd name="connsiteX7" fmla="*/ 0 w 5269492"/>
              <a:gd name="connsiteY7" fmla="*/ 1089509 h 4331488"/>
              <a:gd name="connsiteX0" fmla="*/ 0 w 5269492"/>
              <a:gd name="connsiteY0" fmla="*/ 1089509 h 4331488"/>
              <a:gd name="connsiteX1" fmla="*/ 3437443 w 5269492"/>
              <a:gd name="connsiteY1" fmla="*/ 4331488 h 4331488"/>
              <a:gd name="connsiteX2" fmla="*/ 5269492 w 5269492"/>
              <a:gd name="connsiteY2" fmla="*/ 949107 h 4331488"/>
              <a:gd name="connsiteX3" fmla="*/ 3317899 w 5269492"/>
              <a:gd name="connsiteY3" fmla="*/ 3821941 h 4331488"/>
              <a:gd name="connsiteX4" fmla="*/ 323827 w 5269492"/>
              <a:gd name="connsiteY4" fmla="*/ 1175583 h 4331488"/>
              <a:gd name="connsiteX5" fmla="*/ 4471803 w 5269492"/>
              <a:gd name="connsiteY5" fmla="*/ 0 h 4331488"/>
              <a:gd name="connsiteX6" fmla="*/ 0 w 5269492"/>
              <a:gd name="connsiteY6" fmla="*/ 1089509 h 4331488"/>
              <a:gd name="connsiteX0" fmla="*/ 0 w 4471803"/>
              <a:gd name="connsiteY0" fmla="*/ 1089509 h 4331488"/>
              <a:gd name="connsiteX1" fmla="*/ 3437443 w 4471803"/>
              <a:gd name="connsiteY1" fmla="*/ 4331488 h 4331488"/>
              <a:gd name="connsiteX2" fmla="*/ 3317899 w 4471803"/>
              <a:gd name="connsiteY2" fmla="*/ 3821941 h 4331488"/>
              <a:gd name="connsiteX3" fmla="*/ 323827 w 4471803"/>
              <a:gd name="connsiteY3" fmla="*/ 1175583 h 4331488"/>
              <a:gd name="connsiteX4" fmla="*/ 4471803 w 4471803"/>
              <a:gd name="connsiteY4" fmla="*/ 0 h 4331488"/>
              <a:gd name="connsiteX5" fmla="*/ 0 w 4471803"/>
              <a:gd name="connsiteY5" fmla="*/ 1089509 h 4331488"/>
              <a:gd name="connsiteX0" fmla="*/ 0 w 4471803"/>
              <a:gd name="connsiteY0" fmla="*/ 1089509 h 4331488"/>
              <a:gd name="connsiteX1" fmla="*/ 3437443 w 4471803"/>
              <a:gd name="connsiteY1" fmla="*/ 4331488 h 4331488"/>
              <a:gd name="connsiteX2" fmla="*/ 323827 w 4471803"/>
              <a:gd name="connsiteY2" fmla="*/ 1175583 h 4331488"/>
              <a:gd name="connsiteX3" fmla="*/ 4471803 w 4471803"/>
              <a:gd name="connsiteY3" fmla="*/ 0 h 4331488"/>
              <a:gd name="connsiteX4" fmla="*/ 0 w 4471803"/>
              <a:gd name="connsiteY4" fmla="*/ 1089509 h 4331488"/>
              <a:gd name="connsiteX0" fmla="*/ 0 w 4471803"/>
              <a:gd name="connsiteY0" fmla="*/ 1089509 h 1175584"/>
              <a:gd name="connsiteX1" fmla="*/ 323827 w 4471803"/>
              <a:gd name="connsiteY1" fmla="*/ 1175583 h 1175584"/>
              <a:gd name="connsiteX2" fmla="*/ 4471803 w 4471803"/>
              <a:gd name="connsiteY2" fmla="*/ 0 h 1175584"/>
              <a:gd name="connsiteX3" fmla="*/ 0 w 4471803"/>
              <a:gd name="connsiteY3" fmla="*/ 1089509 h 1175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803" h="1175584">
                <a:moveTo>
                  <a:pt x="0" y="1089509"/>
                </a:moveTo>
                <a:lnTo>
                  <a:pt x="323827" y="1175583"/>
                </a:lnTo>
                <a:lnTo>
                  <a:pt x="4471803" y="0"/>
                </a:lnTo>
                <a:lnTo>
                  <a:pt x="0" y="108950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85" name="四角形: 角を丸くする 184">
            <a:extLst>
              <a:ext uri="{FF2B5EF4-FFF2-40B4-BE49-F238E27FC236}">
                <a16:creationId xmlns:a16="http://schemas.microsoft.com/office/drawing/2014/main" id="{2024D12A-E4A4-851D-7A37-CB5056D15609}"/>
              </a:ext>
            </a:extLst>
          </p:cNvPr>
          <p:cNvSpPr/>
          <p:nvPr/>
        </p:nvSpPr>
        <p:spPr>
          <a:xfrm>
            <a:off x="6185451" y="1441940"/>
            <a:ext cx="5158410" cy="5035647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6" name="テキスト ボックス 185">
            <a:extLst>
              <a:ext uri="{FF2B5EF4-FFF2-40B4-BE49-F238E27FC236}">
                <a16:creationId xmlns:a16="http://schemas.microsoft.com/office/drawing/2014/main" id="{3EC8E601-01A6-B2EB-5A9B-23709479ABC0}"/>
              </a:ext>
            </a:extLst>
          </p:cNvPr>
          <p:cNvSpPr txBox="1"/>
          <p:nvPr/>
        </p:nvSpPr>
        <p:spPr>
          <a:xfrm>
            <a:off x="1323446" y="1804679"/>
            <a:ext cx="398251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△ゲームサイクル</a:t>
            </a:r>
            <a:endParaRPr lang="en-US" altLang="ja-JP" sz="32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187" name="テキスト ボックス 186">
            <a:extLst>
              <a:ext uri="{FF2B5EF4-FFF2-40B4-BE49-F238E27FC236}">
                <a16:creationId xmlns:a16="http://schemas.microsoft.com/office/drawing/2014/main" id="{F004D5D8-97DB-6D78-DED0-5130AA139440}"/>
              </a:ext>
            </a:extLst>
          </p:cNvPr>
          <p:cNvSpPr txBox="1"/>
          <p:nvPr/>
        </p:nvSpPr>
        <p:spPr>
          <a:xfrm>
            <a:off x="5628870" y="1800436"/>
            <a:ext cx="627157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△ゲームを深める要素</a:t>
            </a:r>
            <a:endParaRPr lang="en-US" altLang="ja-JP" sz="32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1BE3A8A6-0971-B8FC-7A98-236571BF2D75}"/>
              </a:ext>
            </a:extLst>
          </p:cNvPr>
          <p:cNvGrpSpPr>
            <a:grpSpLocks noChangeAspect="1"/>
          </p:cNvGrpSpPr>
          <p:nvPr/>
        </p:nvGrpSpPr>
        <p:grpSpPr>
          <a:xfrm rot="539191">
            <a:off x="7148850" y="3001091"/>
            <a:ext cx="942207" cy="1227993"/>
            <a:chOff x="415295" y="203865"/>
            <a:chExt cx="1069609" cy="1484589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CB2E882-441E-BD0E-15B2-B63C4F973FD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5295" y="203865"/>
              <a:ext cx="1069609" cy="1484589"/>
              <a:chOff x="415295" y="203865"/>
              <a:chExt cx="1912621" cy="2659379"/>
            </a:xfrm>
          </p:grpSpPr>
          <p:sp>
            <p:nvSpPr>
              <p:cNvPr id="11" name="楕円 10">
                <a:extLst>
                  <a:ext uri="{FF2B5EF4-FFF2-40B4-BE49-F238E27FC236}">
                    <a16:creationId xmlns:a16="http://schemas.microsoft.com/office/drawing/2014/main" id="{7540997C-AC51-5214-0F16-4E04E812B260}"/>
                  </a:ext>
                </a:extLst>
              </p:cNvPr>
              <p:cNvSpPr/>
              <p:nvPr/>
            </p:nvSpPr>
            <p:spPr>
              <a:xfrm rot="1799354">
                <a:off x="1141887" y="755000"/>
                <a:ext cx="466380" cy="56558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2" name="楕円 11">
                <a:extLst>
                  <a:ext uri="{FF2B5EF4-FFF2-40B4-BE49-F238E27FC236}">
                    <a16:creationId xmlns:a16="http://schemas.microsoft.com/office/drawing/2014/main" id="{1730610C-3AAC-1EAC-0B0E-BB71973FC46E}"/>
                  </a:ext>
                </a:extLst>
              </p:cNvPr>
              <p:cNvSpPr/>
              <p:nvPr/>
            </p:nvSpPr>
            <p:spPr>
              <a:xfrm rot="475504">
                <a:off x="825267" y="1048824"/>
                <a:ext cx="794461" cy="123248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3" name="楕円 12">
                <a:extLst>
                  <a:ext uri="{FF2B5EF4-FFF2-40B4-BE49-F238E27FC236}">
                    <a16:creationId xmlns:a16="http://schemas.microsoft.com/office/drawing/2014/main" id="{4EEE5FE2-8819-000A-DB44-6860BF223A15}"/>
                  </a:ext>
                </a:extLst>
              </p:cNvPr>
              <p:cNvSpPr/>
              <p:nvPr/>
            </p:nvSpPr>
            <p:spPr>
              <a:xfrm rot="6067396">
                <a:off x="1440287" y="392099"/>
                <a:ext cx="484613" cy="615316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4" name="円弧 13">
                <a:extLst>
                  <a:ext uri="{FF2B5EF4-FFF2-40B4-BE49-F238E27FC236}">
                    <a16:creationId xmlns:a16="http://schemas.microsoft.com/office/drawing/2014/main" id="{DB828F53-78A6-7F2F-33D2-C9E28493C6C8}"/>
                  </a:ext>
                </a:extLst>
              </p:cNvPr>
              <p:cNvSpPr/>
              <p:nvPr/>
            </p:nvSpPr>
            <p:spPr>
              <a:xfrm rot="17802758">
                <a:off x="1733556" y="440086"/>
                <a:ext cx="609600" cy="579120"/>
              </a:xfrm>
              <a:prstGeom prst="arc">
                <a:avLst/>
              </a:prstGeom>
              <a:ln w="476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5" name="円弧 14">
                <a:extLst>
                  <a:ext uri="{FF2B5EF4-FFF2-40B4-BE49-F238E27FC236}">
                    <a16:creationId xmlns:a16="http://schemas.microsoft.com/office/drawing/2014/main" id="{E3A71D17-CE27-CB89-7783-55452E98FAC9}"/>
                  </a:ext>
                </a:extLst>
              </p:cNvPr>
              <p:cNvSpPr/>
              <p:nvPr/>
            </p:nvSpPr>
            <p:spPr>
              <a:xfrm rot="17802758">
                <a:off x="1672595" y="302926"/>
                <a:ext cx="609600" cy="579120"/>
              </a:xfrm>
              <a:prstGeom prst="arc">
                <a:avLst/>
              </a:prstGeom>
              <a:ln w="4762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7E495ED3-B2BA-EA86-F670-37E52446BB38}"/>
                  </a:ext>
                </a:extLst>
              </p:cNvPr>
              <p:cNvGrpSpPr/>
              <p:nvPr/>
            </p:nvGrpSpPr>
            <p:grpSpPr>
              <a:xfrm>
                <a:off x="1604016" y="539145"/>
                <a:ext cx="144780" cy="266700"/>
                <a:chOff x="1604016" y="539145"/>
                <a:chExt cx="144780" cy="266700"/>
              </a:xfrm>
            </p:grpSpPr>
            <p:sp>
              <p:nvSpPr>
                <p:cNvPr id="21" name="楕円 20">
                  <a:extLst>
                    <a:ext uri="{FF2B5EF4-FFF2-40B4-BE49-F238E27FC236}">
                      <a16:creationId xmlns:a16="http://schemas.microsoft.com/office/drawing/2014/main" id="{80BD1A70-248D-B007-8652-36D28DD16C91}"/>
                    </a:ext>
                  </a:extLst>
                </p:cNvPr>
                <p:cNvSpPr/>
                <p:nvPr/>
              </p:nvSpPr>
              <p:spPr>
                <a:xfrm>
                  <a:off x="1604016" y="539145"/>
                  <a:ext cx="144780" cy="2667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ja-JP" altLang="en-US" sz="1100"/>
                </a:p>
              </p:txBody>
            </p:sp>
            <p:sp>
              <p:nvSpPr>
                <p:cNvPr id="22" name="楕円 21">
                  <a:extLst>
                    <a:ext uri="{FF2B5EF4-FFF2-40B4-BE49-F238E27FC236}">
                      <a16:creationId xmlns:a16="http://schemas.microsoft.com/office/drawing/2014/main" id="{5D34772B-08B4-8290-21A1-19270831F7E3}"/>
                    </a:ext>
                  </a:extLst>
                </p:cNvPr>
                <p:cNvSpPr/>
                <p:nvPr/>
              </p:nvSpPr>
              <p:spPr>
                <a:xfrm>
                  <a:off x="1611636" y="554385"/>
                  <a:ext cx="91440" cy="1143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>
                  <a:lvl1pPr marL="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>
                    <a:defRPr sz="11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l"/>
                  <a:endParaRPr kumimoji="1" lang="ja-JP" altLang="en-US" sz="1100"/>
                </a:p>
              </p:txBody>
            </p:sp>
          </p:grpSp>
          <p:sp>
            <p:nvSpPr>
              <p:cNvPr id="17" name="涙形 16">
                <a:extLst>
                  <a:ext uri="{FF2B5EF4-FFF2-40B4-BE49-F238E27FC236}">
                    <a16:creationId xmlns:a16="http://schemas.microsoft.com/office/drawing/2014/main" id="{0614911C-44FD-EFC1-7241-43674CF9A8D9}"/>
                  </a:ext>
                </a:extLst>
              </p:cNvPr>
              <p:cNvSpPr/>
              <p:nvPr/>
            </p:nvSpPr>
            <p:spPr>
              <a:xfrm rot="5400000">
                <a:off x="499115" y="226725"/>
                <a:ext cx="647700" cy="815340"/>
              </a:xfrm>
              <a:prstGeom prst="teardrop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8" name="涙形 17">
                <a:extLst>
                  <a:ext uri="{FF2B5EF4-FFF2-40B4-BE49-F238E27FC236}">
                    <a16:creationId xmlns:a16="http://schemas.microsoft.com/office/drawing/2014/main" id="{47B2B52F-7F2C-B339-756F-B3D9F28B5BCC}"/>
                  </a:ext>
                </a:extLst>
              </p:cNvPr>
              <p:cNvSpPr/>
              <p:nvPr/>
            </p:nvSpPr>
            <p:spPr>
              <a:xfrm rot="6610688">
                <a:off x="651515" y="120045"/>
                <a:ext cx="647700" cy="815340"/>
              </a:xfrm>
              <a:prstGeom prst="teardrop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19" name="円弧 18">
                <a:extLst>
                  <a:ext uri="{FF2B5EF4-FFF2-40B4-BE49-F238E27FC236}">
                    <a16:creationId xmlns:a16="http://schemas.microsoft.com/office/drawing/2014/main" id="{7453C93F-5B54-843E-4C70-CBED2D536284}"/>
                  </a:ext>
                </a:extLst>
              </p:cNvPr>
              <p:cNvSpPr/>
              <p:nvPr/>
            </p:nvSpPr>
            <p:spPr>
              <a:xfrm rot="19911016">
                <a:off x="1283973" y="1011586"/>
                <a:ext cx="609600" cy="579120"/>
              </a:xfrm>
              <a:prstGeom prst="arc">
                <a:avLst/>
              </a:prstGeom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20" name="二等辺三角形 19">
                <a:extLst>
                  <a:ext uri="{FF2B5EF4-FFF2-40B4-BE49-F238E27FC236}">
                    <a16:creationId xmlns:a16="http://schemas.microsoft.com/office/drawing/2014/main" id="{114DC032-A343-B261-4587-CEBA564E10B4}"/>
                  </a:ext>
                </a:extLst>
              </p:cNvPr>
              <p:cNvSpPr/>
              <p:nvPr/>
            </p:nvSpPr>
            <p:spPr>
              <a:xfrm rot="11109322">
                <a:off x="979174" y="2207924"/>
                <a:ext cx="236220" cy="655320"/>
              </a:xfrm>
              <a:prstGeom prst="triangl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</p:grpSp>
        <p:sp>
          <p:nvSpPr>
            <p:cNvPr id="10" name="フローチャート: 論理積ゲート 9">
              <a:extLst>
                <a:ext uri="{FF2B5EF4-FFF2-40B4-BE49-F238E27FC236}">
                  <a16:creationId xmlns:a16="http://schemas.microsoft.com/office/drawing/2014/main" id="{D343B303-83B1-7CCF-9F96-62F4DE7FE12F}"/>
                </a:ext>
              </a:extLst>
            </p:cNvPr>
            <p:cNvSpPr/>
            <p:nvPr/>
          </p:nvSpPr>
          <p:spPr>
            <a:xfrm rot="17890039">
              <a:off x="1115803" y="205244"/>
              <a:ext cx="136848" cy="308021"/>
            </a:xfrm>
            <a:prstGeom prst="flowChartDelay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14CAF652-9D94-423C-8FEC-54D0BFF47D6F}"/>
              </a:ext>
            </a:extLst>
          </p:cNvPr>
          <p:cNvGrpSpPr>
            <a:grpSpLocks noChangeAspect="1"/>
          </p:cNvGrpSpPr>
          <p:nvPr/>
        </p:nvGrpSpPr>
        <p:grpSpPr>
          <a:xfrm>
            <a:off x="8705075" y="3215470"/>
            <a:ext cx="1229263" cy="738429"/>
            <a:chOff x="0" y="0"/>
            <a:chExt cx="1796487" cy="1114449"/>
          </a:xfrm>
        </p:grpSpPr>
        <p:sp>
          <p:nvSpPr>
            <p:cNvPr id="24" name="楕円 23">
              <a:extLst>
                <a:ext uri="{FF2B5EF4-FFF2-40B4-BE49-F238E27FC236}">
                  <a16:creationId xmlns:a16="http://schemas.microsoft.com/office/drawing/2014/main" id="{CDDBA721-64B9-BBE3-136B-702D9C3EC640}"/>
                </a:ext>
              </a:extLst>
            </p:cNvPr>
            <p:cNvSpPr/>
            <p:nvPr/>
          </p:nvSpPr>
          <p:spPr>
            <a:xfrm>
              <a:off x="700075" y="788718"/>
              <a:ext cx="135231" cy="2876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25" name="楕円 24">
              <a:extLst>
                <a:ext uri="{FF2B5EF4-FFF2-40B4-BE49-F238E27FC236}">
                  <a16:creationId xmlns:a16="http://schemas.microsoft.com/office/drawing/2014/main" id="{5A56DBFF-CDFA-C6B1-A2D4-875D0C0AFA3F}"/>
                </a:ext>
              </a:extLst>
            </p:cNvPr>
            <p:cNvSpPr/>
            <p:nvPr/>
          </p:nvSpPr>
          <p:spPr>
            <a:xfrm rot="21321114">
              <a:off x="388720" y="754413"/>
              <a:ext cx="1219932" cy="18297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26" name="楕円 25">
              <a:extLst>
                <a:ext uri="{FF2B5EF4-FFF2-40B4-BE49-F238E27FC236}">
                  <a16:creationId xmlns:a16="http://schemas.microsoft.com/office/drawing/2014/main" id="{F8CD62CF-7DC8-C730-A239-C6CFD49DD710}"/>
                </a:ext>
              </a:extLst>
            </p:cNvPr>
            <p:cNvSpPr/>
            <p:nvPr/>
          </p:nvSpPr>
          <p:spPr>
            <a:xfrm>
              <a:off x="1311508" y="773478"/>
              <a:ext cx="135231" cy="2876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27" name="フリーフォーム: 図形 26">
              <a:extLst>
                <a:ext uri="{FF2B5EF4-FFF2-40B4-BE49-F238E27FC236}">
                  <a16:creationId xmlns:a16="http://schemas.microsoft.com/office/drawing/2014/main" id="{B8D86ACA-0EFD-9B75-4B27-8791BA0F82A8}"/>
                </a:ext>
              </a:extLst>
            </p:cNvPr>
            <p:cNvSpPr/>
            <p:nvPr/>
          </p:nvSpPr>
          <p:spPr>
            <a:xfrm>
              <a:off x="0" y="0"/>
              <a:ext cx="1609557" cy="921924"/>
            </a:xfrm>
            <a:custGeom>
              <a:avLst/>
              <a:gdLst>
                <a:gd name="connsiteX0" fmla="*/ 1516380 w 1623060"/>
                <a:gd name="connsiteY0" fmla="*/ 350520 h 929640"/>
                <a:gd name="connsiteX1" fmla="*/ 792480 w 1623060"/>
                <a:gd name="connsiteY1" fmla="*/ 0 h 929640"/>
                <a:gd name="connsiteX2" fmla="*/ 883920 w 1623060"/>
                <a:gd name="connsiteY2" fmla="*/ 129540 h 929640"/>
                <a:gd name="connsiteX3" fmla="*/ 297180 w 1623060"/>
                <a:gd name="connsiteY3" fmla="*/ 243840 h 929640"/>
                <a:gd name="connsiteX4" fmla="*/ 419100 w 1623060"/>
                <a:gd name="connsiteY4" fmla="*/ 335280 h 929640"/>
                <a:gd name="connsiteX5" fmla="*/ 0 w 1623060"/>
                <a:gd name="connsiteY5" fmla="*/ 480060 h 929640"/>
                <a:gd name="connsiteX6" fmla="*/ 472440 w 1623060"/>
                <a:gd name="connsiteY6" fmla="*/ 434340 h 929640"/>
                <a:gd name="connsiteX7" fmla="*/ 289560 w 1623060"/>
                <a:gd name="connsiteY7" fmla="*/ 571500 h 929640"/>
                <a:gd name="connsiteX8" fmla="*/ 411480 w 1623060"/>
                <a:gd name="connsiteY8" fmla="*/ 548640 h 929640"/>
                <a:gd name="connsiteX9" fmla="*/ 60960 w 1623060"/>
                <a:gd name="connsiteY9" fmla="*/ 762000 h 929640"/>
                <a:gd name="connsiteX10" fmla="*/ 327660 w 1623060"/>
                <a:gd name="connsiteY10" fmla="*/ 739140 h 929640"/>
                <a:gd name="connsiteX11" fmla="*/ 243840 w 1623060"/>
                <a:gd name="connsiteY11" fmla="*/ 929640 h 929640"/>
                <a:gd name="connsiteX12" fmla="*/ 396240 w 1623060"/>
                <a:gd name="connsiteY12" fmla="*/ 883920 h 929640"/>
                <a:gd name="connsiteX13" fmla="*/ 403860 w 1623060"/>
                <a:gd name="connsiteY13" fmla="*/ 929640 h 929640"/>
                <a:gd name="connsiteX14" fmla="*/ 1623060 w 1623060"/>
                <a:gd name="connsiteY14" fmla="*/ 830580 h 929640"/>
                <a:gd name="connsiteX15" fmla="*/ 1516380 w 1623060"/>
                <a:gd name="connsiteY15" fmla="*/ 350520 h 929640"/>
                <a:gd name="connsiteX0" fmla="*/ 1477474 w 1623060"/>
                <a:gd name="connsiteY0" fmla="*/ 442920 h 929640"/>
                <a:gd name="connsiteX1" fmla="*/ 792480 w 1623060"/>
                <a:gd name="connsiteY1" fmla="*/ 0 h 929640"/>
                <a:gd name="connsiteX2" fmla="*/ 883920 w 1623060"/>
                <a:gd name="connsiteY2" fmla="*/ 129540 h 929640"/>
                <a:gd name="connsiteX3" fmla="*/ 297180 w 1623060"/>
                <a:gd name="connsiteY3" fmla="*/ 243840 h 929640"/>
                <a:gd name="connsiteX4" fmla="*/ 419100 w 1623060"/>
                <a:gd name="connsiteY4" fmla="*/ 335280 h 929640"/>
                <a:gd name="connsiteX5" fmla="*/ 0 w 1623060"/>
                <a:gd name="connsiteY5" fmla="*/ 480060 h 929640"/>
                <a:gd name="connsiteX6" fmla="*/ 472440 w 1623060"/>
                <a:gd name="connsiteY6" fmla="*/ 434340 h 929640"/>
                <a:gd name="connsiteX7" fmla="*/ 289560 w 1623060"/>
                <a:gd name="connsiteY7" fmla="*/ 571500 h 929640"/>
                <a:gd name="connsiteX8" fmla="*/ 411480 w 1623060"/>
                <a:gd name="connsiteY8" fmla="*/ 548640 h 929640"/>
                <a:gd name="connsiteX9" fmla="*/ 60960 w 1623060"/>
                <a:gd name="connsiteY9" fmla="*/ 762000 h 929640"/>
                <a:gd name="connsiteX10" fmla="*/ 327660 w 1623060"/>
                <a:gd name="connsiteY10" fmla="*/ 739140 h 929640"/>
                <a:gd name="connsiteX11" fmla="*/ 243840 w 1623060"/>
                <a:gd name="connsiteY11" fmla="*/ 929640 h 929640"/>
                <a:gd name="connsiteX12" fmla="*/ 396240 w 1623060"/>
                <a:gd name="connsiteY12" fmla="*/ 883920 h 929640"/>
                <a:gd name="connsiteX13" fmla="*/ 403860 w 1623060"/>
                <a:gd name="connsiteY13" fmla="*/ 929640 h 929640"/>
                <a:gd name="connsiteX14" fmla="*/ 1623060 w 1623060"/>
                <a:gd name="connsiteY14" fmla="*/ 830580 h 929640"/>
                <a:gd name="connsiteX15" fmla="*/ 1477474 w 1623060"/>
                <a:gd name="connsiteY15" fmla="*/ 442920 h 929640"/>
                <a:gd name="connsiteX0" fmla="*/ 1521243 w 1623060"/>
                <a:gd name="connsiteY0" fmla="*/ 404015 h 929640"/>
                <a:gd name="connsiteX1" fmla="*/ 792480 w 1623060"/>
                <a:gd name="connsiteY1" fmla="*/ 0 h 929640"/>
                <a:gd name="connsiteX2" fmla="*/ 883920 w 1623060"/>
                <a:gd name="connsiteY2" fmla="*/ 129540 h 929640"/>
                <a:gd name="connsiteX3" fmla="*/ 297180 w 1623060"/>
                <a:gd name="connsiteY3" fmla="*/ 243840 h 929640"/>
                <a:gd name="connsiteX4" fmla="*/ 419100 w 1623060"/>
                <a:gd name="connsiteY4" fmla="*/ 335280 h 929640"/>
                <a:gd name="connsiteX5" fmla="*/ 0 w 1623060"/>
                <a:gd name="connsiteY5" fmla="*/ 480060 h 929640"/>
                <a:gd name="connsiteX6" fmla="*/ 472440 w 1623060"/>
                <a:gd name="connsiteY6" fmla="*/ 434340 h 929640"/>
                <a:gd name="connsiteX7" fmla="*/ 289560 w 1623060"/>
                <a:gd name="connsiteY7" fmla="*/ 571500 h 929640"/>
                <a:gd name="connsiteX8" fmla="*/ 411480 w 1623060"/>
                <a:gd name="connsiteY8" fmla="*/ 548640 h 929640"/>
                <a:gd name="connsiteX9" fmla="*/ 60960 w 1623060"/>
                <a:gd name="connsiteY9" fmla="*/ 762000 h 929640"/>
                <a:gd name="connsiteX10" fmla="*/ 327660 w 1623060"/>
                <a:gd name="connsiteY10" fmla="*/ 739140 h 929640"/>
                <a:gd name="connsiteX11" fmla="*/ 243840 w 1623060"/>
                <a:gd name="connsiteY11" fmla="*/ 929640 h 929640"/>
                <a:gd name="connsiteX12" fmla="*/ 396240 w 1623060"/>
                <a:gd name="connsiteY12" fmla="*/ 883920 h 929640"/>
                <a:gd name="connsiteX13" fmla="*/ 403860 w 1623060"/>
                <a:gd name="connsiteY13" fmla="*/ 929640 h 929640"/>
                <a:gd name="connsiteX14" fmla="*/ 1623060 w 1623060"/>
                <a:gd name="connsiteY14" fmla="*/ 830580 h 929640"/>
                <a:gd name="connsiteX15" fmla="*/ 1521243 w 1623060"/>
                <a:gd name="connsiteY15" fmla="*/ 404015 h 929640"/>
                <a:gd name="connsiteX0" fmla="*/ 1521243 w 1623060"/>
                <a:gd name="connsiteY0" fmla="*/ 389426 h 929640"/>
                <a:gd name="connsiteX1" fmla="*/ 792480 w 1623060"/>
                <a:gd name="connsiteY1" fmla="*/ 0 h 929640"/>
                <a:gd name="connsiteX2" fmla="*/ 883920 w 1623060"/>
                <a:gd name="connsiteY2" fmla="*/ 129540 h 929640"/>
                <a:gd name="connsiteX3" fmla="*/ 297180 w 1623060"/>
                <a:gd name="connsiteY3" fmla="*/ 243840 h 929640"/>
                <a:gd name="connsiteX4" fmla="*/ 419100 w 1623060"/>
                <a:gd name="connsiteY4" fmla="*/ 335280 h 929640"/>
                <a:gd name="connsiteX5" fmla="*/ 0 w 1623060"/>
                <a:gd name="connsiteY5" fmla="*/ 480060 h 929640"/>
                <a:gd name="connsiteX6" fmla="*/ 472440 w 1623060"/>
                <a:gd name="connsiteY6" fmla="*/ 434340 h 929640"/>
                <a:gd name="connsiteX7" fmla="*/ 289560 w 1623060"/>
                <a:gd name="connsiteY7" fmla="*/ 571500 h 929640"/>
                <a:gd name="connsiteX8" fmla="*/ 411480 w 1623060"/>
                <a:gd name="connsiteY8" fmla="*/ 548640 h 929640"/>
                <a:gd name="connsiteX9" fmla="*/ 60960 w 1623060"/>
                <a:gd name="connsiteY9" fmla="*/ 762000 h 929640"/>
                <a:gd name="connsiteX10" fmla="*/ 327660 w 1623060"/>
                <a:gd name="connsiteY10" fmla="*/ 739140 h 929640"/>
                <a:gd name="connsiteX11" fmla="*/ 243840 w 1623060"/>
                <a:gd name="connsiteY11" fmla="*/ 929640 h 929640"/>
                <a:gd name="connsiteX12" fmla="*/ 396240 w 1623060"/>
                <a:gd name="connsiteY12" fmla="*/ 883920 h 929640"/>
                <a:gd name="connsiteX13" fmla="*/ 403860 w 1623060"/>
                <a:gd name="connsiteY13" fmla="*/ 929640 h 929640"/>
                <a:gd name="connsiteX14" fmla="*/ 1623060 w 1623060"/>
                <a:gd name="connsiteY14" fmla="*/ 830580 h 929640"/>
                <a:gd name="connsiteX15" fmla="*/ 1521243 w 1623060"/>
                <a:gd name="connsiteY15" fmla="*/ 389426 h 929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23060" h="929640">
                  <a:moveTo>
                    <a:pt x="1521243" y="389426"/>
                  </a:moveTo>
                  <a:lnTo>
                    <a:pt x="792480" y="0"/>
                  </a:lnTo>
                  <a:lnTo>
                    <a:pt x="883920" y="129540"/>
                  </a:lnTo>
                  <a:lnTo>
                    <a:pt x="297180" y="243840"/>
                  </a:lnTo>
                  <a:lnTo>
                    <a:pt x="419100" y="335280"/>
                  </a:lnTo>
                  <a:lnTo>
                    <a:pt x="0" y="480060"/>
                  </a:lnTo>
                  <a:lnTo>
                    <a:pt x="472440" y="434340"/>
                  </a:lnTo>
                  <a:lnTo>
                    <a:pt x="289560" y="571500"/>
                  </a:lnTo>
                  <a:lnTo>
                    <a:pt x="411480" y="548640"/>
                  </a:lnTo>
                  <a:lnTo>
                    <a:pt x="60960" y="762000"/>
                  </a:lnTo>
                  <a:lnTo>
                    <a:pt x="327660" y="739140"/>
                  </a:lnTo>
                  <a:lnTo>
                    <a:pt x="243840" y="929640"/>
                  </a:lnTo>
                  <a:lnTo>
                    <a:pt x="396240" y="883920"/>
                  </a:lnTo>
                  <a:lnTo>
                    <a:pt x="403860" y="929640"/>
                  </a:lnTo>
                  <a:lnTo>
                    <a:pt x="1623060" y="830580"/>
                  </a:lnTo>
                  <a:lnTo>
                    <a:pt x="1521243" y="389426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28" name="楕円 27">
              <a:extLst>
                <a:ext uri="{FF2B5EF4-FFF2-40B4-BE49-F238E27FC236}">
                  <a16:creationId xmlns:a16="http://schemas.microsoft.com/office/drawing/2014/main" id="{6BFF740A-3421-7993-CEBE-118E4C52AC17}"/>
                </a:ext>
              </a:extLst>
            </p:cNvPr>
            <p:cNvSpPr/>
            <p:nvPr/>
          </p:nvSpPr>
          <p:spPr>
            <a:xfrm>
              <a:off x="1130557" y="773478"/>
              <a:ext cx="135231" cy="2876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29" name="楕円 28">
              <a:extLst>
                <a:ext uri="{FF2B5EF4-FFF2-40B4-BE49-F238E27FC236}">
                  <a16:creationId xmlns:a16="http://schemas.microsoft.com/office/drawing/2014/main" id="{459518A4-FEFA-C678-BE24-F6378D9BD7D1}"/>
                </a:ext>
              </a:extLst>
            </p:cNvPr>
            <p:cNvSpPr/>
            <p:nvPr/>
          </p:nvSpPr>
          <p:spPr>
            <a:xfrm>
              <a:off x="540055" y="826818"/>
              <a:ext cx="137160" cy="2876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30" name="フリーフォーム: 図形 29">
              <a:extLst>
                <a:ext uri="{FF2B5EF4-FFF2-40B4-BE49-F238E27FC236}">
                  <a16:creationId xmlns:a16="http://schemas.microsoft.com/office/drawing/2014/main" id="{E1AC7764-26EC-DAE9-A9A7-2CA48F79F33A}"/>
                </a:ext>
              </a:extLst>
            </p:cNvPr>
            <p:cNvSpPr/>
            <p:nvPr/>
          </p:nvSpPr>
          <p:spPr>
            <a:xfrm rot="20295604">
              <a:off x="1248634" y="351924"/>
              <a:ext cx="446382" cy="530568"/>
            </a:xfrm>
            <a:custGeom>
              <a:avLst/>
              <a:gdLst>
                <a:gd name="connsiteX0" fmla="*/ 0 w 426720"/>
                <a:gd name="connsiteY0" fmla="*/ 0 h 441960"/>
                <a:gd name="connsiteX1" fmla="*/ 220980 w 426720"/>
                <a:gd name="connsiteY1" fmla="*/ 38100 h 441960"/>
                <a:gd name="connsiteX2" fmla="*/ 259080 w 426720"/>
                <a:gd name="connsiteY2" fmla="*/ 274320 h 441960"/>
                <a:gd name="connsiteX3" fmla="*/ 297180 w 426720"/>
                <a:gd name="connsiteY3" fmla="*/ 350520 h 441960"/>
                <a:gd name="connsiteX4" fmla="*/ 426720 w 426720"/>
                <a:gd name="connsiteY4" fmla="*/ 419100 h 441960"/>
                <a:gd name="connsiteX5" fmla="*/ 388620 w 426720"/>
                <a:gd name="connsiteY5" fmla="*/ 441960 h 441960"/>
                <a:gd name="connsiteX6" fmla="*/ 0 w 426720"/>
                <a:gd name="connsiteY6" fmla="*/ 426720 h 441960"/>
                <a:gd name="connsiteX7" fmla="*/ 0 w 426720"/>
                <a:gd name="connsiteY7" fmla="*/ 0 h 441960"/>
                <a:gd name="connsiteX0" fmla="*/ 0 w 426720"/>
                <a:gd name="connsiteY0" fmla="*/ 0 h 556260"/>
                <a:gd name="connsiteX1" fmla="*/ 220980 w 426720"/>
                <a:gd name="connsiteY1" fmla="*/ 38100 h 556260"/>
                <a:gd name="connsiteX2" fmla="*/ 259080 w 426720"/>
                <a:gd name="connsiteY2" fmla="*/ 274320 h 556260"/>
                <a:gd name="connsiteX3" fmla="*/ 297180 w 426720"/>
                <a:gd name="connsiteY3" fmla="*/ 350520 h 556260"/>
                <a:gd name="connsiteX4" fmla="*/ 426720 w 426720"/>
                <a:gd name="connsiteY4" fmla="*/ 419100 h 556260"/>
                <a:gd name="connsiteX5" fmla="*/ 396240 w 426720"/>
                <a:gd name="connsiteY5" fmla="*/ 556260 h 556260"/>
                <a:gd name="connsiteX6" fmla="*/ 0 w 426720"/>
                <a:gd name="connsiteY6" fmla="*/ 426720 h 556260"/>
                <a:gd name="connsiteX7" fmla="*/ 0 w 426720"/>
                <a:gd name="connsiteY7" fmla="*/ 0 h 556260"/>
                <a:gd name="connsiteX0" fmla="*/ 0 w 426720"/>
                <a:gd name="connsiteY0" fmla="*/ 0 h 518160"/>
                <a:gd name="connsiteX1" fmla="*/ 220980 w 426720"/>
                <a:gd name="connsiteY1" fmla="*/ 38100 h 518160"/>
                <a:gd name="connsiteX2" fmla="*/ 259080 w 426720"/>
                <a:gd name="connsiteY2" fmla="*/ 274320 h 518160"/>
                <a:gd name="connsiteX3" fmla="*/ 297180 w 426720"/>
                <a:gd name="connsiteY3" fmla="*/ 350520 h 518160"/>
                <a:gd name="connsiteX4" fmla="*/ 426720 w 426720"/>
                <a:gd name="connsiteY4" fmla="*/ 419100 h 518160"/>
                <a:gd name="connsiteX5" fmla="*/ 381000 w 426720"/>
                <a:gd name="connsiteY5" fmla="*/ 518160 h 518160"/>
                <a:gd name="connsiteX6" fmla="*/ 0 w 426720"/>
                <a:gd name="connsiteY6" fmla="*/ 426720 h 518160"/>
                <a:gd name="connsiteX7" fmla="*/ 0 w 426720"/>
                <a:gd name="connsiteY7" fmla="*/ 0 h 518160"/>
                <a:gd name="connsiteX0" fmla="*/ 107502 w 534222"/>
                <a:gd name="connsiteY0" fmla="*/ 0 h 518160"/>
                <a:gd name="connsiteX1" fmla="*/ 328482 w 534222"/>
                <a:gd name="connsiteY1" fmla="*/ 38100 h 518160"/>
                <a:gd name="connsiteX2" fmla="*/ 366582 w 534222"/>
                <a:gd name="connsiteY2" fmla="*/ 274320 h 518160"/>
                <a:gd name="connsiteX3" fmla="*/ 404682 w 534222"/>
                <a:gd name="connsiteY3" fmla="*/ 350520 h 518160"/>
                <a:gd name="connsiteX4" fmla="*/ 534222 w 534222"/>
                <a:gd name="connsiteY4" fmla="*/ 419100 h 518160"/>
                <a:gd name="connsiteX5" fmla="*/ 488502 w 534222"/>
                <a:gd name="connsiteY5" fmla="*/ 518160 h 518160"/>
                <a:gd name="connsiteX6" fmla="*/ 107502 w 534222"/>
                <a:gd name="connsiteY6" fmla="*/ 426720 h 518160"/>
                <a:gd name="connsiteX7" fmla="*/ 107502 w 534222"/>
                <a:gd name="connsiteY7" fmla="*/ 0 h 518160"/>
                <a:gd name="connsiteX0" fmla="*/ 125659 w 552379"/>
                <a:gd name="connsiteY0" fmla="*/ 0 h 518160"/>
                <a:gd name="connsiteX1" fmla="*/ 346639 w 552379"/>
                <a:gd name="connsiteY1" fmla="*/ 38100 h 518160"/>
                <a:gd name="connsiteX2" fmla="*/ 384739 w 552379"/>
                <a:gd name="connsiteY2" fmla="*/ 274320 h 518160"/>
                <a:gd name="connsiteX3" fmla="*/ 422839 w 552379"/>
                <a:gd name="connsiteY3" fmla="*/ 350520 h 518160"/>
                <a:gd name="connsiteX4" fmla="*/ 552379 w 552379"/>
                <a:gd name="connsiteY4" fmla="*/ 419100 h 518160"/>
                <a:gd name="connsiteX5" fmla="*/ 506659 w 552379"/>
                <a:gd name="connsiteY5" fmla="*/ 518160 h 518160"/>
                <a:gd name="connsiteX6" fmla="*/ 125659 w 552379"/>
                <a:gd name="connsiteY6" fmla="*/ 426720 h 518160"/>
                <a:gd name="connsiteX7" fmla="*/ 125659 w 552379"/>
                <a:gd name="connsiteY7" fmla="*/ 0 h 518160"/>
                <a:gd name="connsiteX0" fmla="*/ 125659 w 552379"/>
                <a:gd name="connsiteY0" fmla="*/ 10874 h 529034"/>
                <a:gd name="connsiteX1" fmla="*/ 346639 w 552379"/>
                <a:gd name="connsiteY1" fmla="*/ 48974 h 529034"/>
                <a:gd name="connsiteX2" fmla="*/ 384739 w 552379"/>
                <a:gd name="connsiteY2" fmla="*/ 285194 h 529034"/>
                <a:gd name="connsiteX3" fmla="*/ 422839 w 552379"/>
                <a:gd name="connsiteY3" fmla="*/ 361394 h 529034"/>
                <a:gd name="connsiteX4" fmla="*/ 552379 w 552379"/>
                <a:gd name="connsiteY4" fmla="*/ 429974 h 529034"/>
                <a:gd name="connsiteX5" fmla="*/ 506659 w 552379"/>
                <a:gd name="connsiteY5" fmla="*/ 529034 h 529034"/>
                <a:gd name="connsiteX6" fmla="*/ 125659 w 552379"/>
                <a:gd name="connsiteY6" fmla="*/ 437594 h 529034"/>
                <a:gd name="connsiteX7" fmla="*/ 125659 w 552379"/>
                <a:gd name="connsiteY7" fmla="*/ 10874 h 529034"/>
                <a:gd name="connsiteX0" fmla="*/ 125659 w 508477"/>
                <a:gd name="connsiteY0" fmla="*/ 10874 h 529034"/>
                <a:gd name="connsiteX1" fmla="*/ 346639 w 508477"/>
                <a:gd name="connsiteY1" fmla="*/ 48974 h 529034"/>
                <a:gd name="connsiteX2" fmla="*/ 384739 w 508477"/>
                <a:gd name="connsiteY2" fmla="*/ 285194 h 529034"/>
                <a:gd name="connsiteX3" fmla="*/ 422839 w 508477"/>
                <a:gd name="connsiteY3" fmla="*/ 361394 h 529034"/>
                <a:gd name="connsiteX4" fmla="*/ 508477 w 508477"/>
                <a:gd name="connsiteY4" fmla="*/ 396061 h 529034"/>
                <a:gd name="connsiteX5" fmla="*/ 506659 w 508477"/>
                <a:gd name="connsiteY5" fmla="*/ 529034 h 529034"/>
                <a:gd name="connsiteX6" fmla="*/ 125659 w 508477"/>
                <a:gd name="connsiteY6" fmla="*/ 437594 h 529034"/>
                <a:gd name="connsiteX7" fmla="*/ 125659 w 508477"/>
                <a:gd name="connsiteY7" fmla="*/ 10874 h 529034"/>
                <a:gd name="connsiteX0" fmla="*/ 125659 w 508477"/>
                <a:gd name="connsiteY0" fmla="*/ 10874 h 520567"/>
                <a:gd name="connsiteX1" fmla="*/ 346639 w 508477"/>
                <a:gd name="connsiteY1" fmla="*/ 48974 h 520567"/>
                <a:gd name="connsiteX2" fmla="*/ 384739 w 508477"/>
                <a:gd name="connsiteY2" fmla="*/ 285194 h 520567"/>
                <a:gd name="connsiteX3" fmla="*/ 422839 w 508477"/>
                <a:gd name="connsiteY3" fmla="*/ 361394 h 520567"/>
                <a:gd name="connsiteX4" fmla="*/ 508477 w 508477"/>
                <a:gd name="connsiteY4" fmla="*/ 396061 h 520567"/>
                <a:gd name="connsiteX5" fmla="*/ 485425 w 508477"/>
                <a:gd name="connsiteY5" fmla="*/ 520567 h 520567"/>
                <a:gd name="connsiteX6" fmla="*/ 125659 w 508477"/>
                <a:gd name="connsiteY6" fmla="*/ 437594 h 520567"/>
                <a:gd name="connsiteX7" fmla="*/ 125659 w 508477"/>
                <a:gd name="connsiteY7" fmla="*/ 10874 h 520567"/>
                <a:gd name="connsiteX0" fmla="*/ 125659 w 508477"/>
                <a:gd name="connsiteY0" fmla="*/ 10874 h 512101"/>
                <a:gd name="connsiteX1" fmla="*/ 346639 w 508477"/>
                <a:gd name="connsiteY1" fmla="*/ 48974 h 512101"/>
                <a:gd name="connsiteX2" fmla="*/ 384739 w 508477"/>
                <a:gd name="connsiteY2" fmla="*/ 285194 h 512101"/>
                <a:gd name="connsiteX3" fmla="*/ 422839 w 508477"/>
                <a:gd name="connsiteY3" fmla="*/ 361394 h 512101"/>
                <a:gd name="connsiteX4" fmla="*/ 508477 w 508477"/>
                <a:gd name="connsiteY4" fmla="*/ 396061 h 512101"/>
                <a:gd name="connsiteX5" fmla="*/ 464190 w 508477"/>
                <a:gd name="connsiteY5" fmla="*/ 512101 h 512101"/>
                <a:gd name="connsiteX6" fmla="*/ 125659 w 508477"/>
                <a:gd name="connsiteY6" fmla="*/ 437594 h 512101"/>
                <a:gd name="connsiteX7" fmla="*/ 125659 w 508477"/>
                <a:gd name="connsiteY7" fmla="*/ 10874 h 512101"/>
                <a:gd name="connsiteX0" fmla="*/ 125659 w 508477"/>
                <a:gd name="connsiteY0" fmla="*/ 39627 h 540854"/>
                <a:gd name="connsiteX1" fmla="*/ 346639 w 508477"/>
                <a:gd name="connsiteY1" fmla="*/ 77727 h 540854"/>
                <a:gd name="connsiteX2" fmla="*/ 384739 w 508477"/>
                <a:gd name="connsiteY2" fmla="*/ 313947 h 540854"/>
                <a:gd name="connsiteX3" fmla="*/ 422839 w 508477"/>
                <a:gd name="connsiteY3" fmla="*/ 390147 h 540854"/>
                <a:gd name="connsiteX4" fmla="*/ 508477 w 508477"/>
                <a:gd name="connsiteY4" fmla="*/ 424814 h 540854"/>
                <a:gd name="connsiteX5" fmla="*/ 464190 w 508477"/>
                <a:gd name="connsiteY5" fmla="*/ 540854 h 540854"/>
                <a:gd name="connsiteX6" fmla="*/ 125659 w 508477"/>
                <a:gd name="connsiteY6" fmla="*/ 466347 h 540854"/>
                <a:gd name="connsiteX7" fmla="*/ 125659 w 508477"/>
                <a:gd name="connsiteY7" fmla="*/ 39627 h 540854"/>
                <a:gd name="connsiteX0" fmla="*/ 125659 w 508477"/>
                <a:gd name="connsiteY0" fmla="*/ 39627 h 534596"/>
                <a:gd name="connsiteX1" fmla="*/ 346639 w 508477"/>
                <a:gd name="connsiteY1" fmla="*/ 77727 h 534596"/>
                <a:gd name="connsiteX2" fmla="*/ 384739 w 508477"/>
                <a:gd name="connsiteY2" fmla="*/ 313947 h 534596"/>
                <a:gd name="connsiteX3" fmla="*/ 422839 w 508477"/>
                <a:gd name="connsiteY3" fmla="*/ 390147 h 534596"/>
                <a:gd name="connsiteX4" fmla="*/ 508477 w 508477"/>
                <a:gd name="connsiteY4" fmla="*/ 424814 h 534596"/>
                <a:gd name="connsiteX5" fmla="*/ 409137 w 508477"/>
                <a:gd name="connsiteY5" fmla="*/ 534596 h 534596"/>
                <a:gd name="connsiteX6" fmla="*/ 125659 w 508477"/>
                <a:gd name="connsiteY6" fmla="*/ 466347 h 534596"/>
                <a:gd name="connsiteX7" fmla="*/ 125659 w 508477"/>
                <a:gd name="connsiteY7" fmla="*/ 39627 h 534596"/>
                <a:gd name="connsiteX0" fmla="*/ 125659 w 449796"/>
                <a:gd name="connsiteY0" fmla="*/ 39627 h 534596"/>
                <a:gd name="connsiteX1" fmla="*/ 346639 w 449796"/>
                <a:gd name="connsiteY1" fmla="*/ 77727 h 534596"/>
                <a:gd name="connsiteX2" fmla="*/ 384739 w 449796"/>
                <a:gd name="connsiteY2" fmla="*/ 313947 h 534596"/>
                <a:gd name="connsiteX3" fmla="*/ 422839 w 449796"/>
                <a:gd name="connsiteY3" fmla="*/ 390147 h 534596"/>
                <a:gd name="connsiteX4" fmla="*/ 449796 w 449796"/>
                <a:gd name="connsiteY4" fmla="*/ 401416 h 534596"/>
                <a:gd name="connsiteX5" fmla="*/ 409137 w 449796"/>
                <a:gd name="connsiteY5" fmla="*/ 534596 h 534596"/>
                <a:gd name="connsiteX6" fmla="*/ 125659 w 449796"/>
                <a:gd name="connsiteY6" fmla="*/ 466347 h 534596"/>
                <a:gd name="connsiteX7" fmla="*/ 125659 w 449796"/>
                <a:gd name="connsiteY7" fmla="*/ 39627 h 53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96" h="534596">
                  <a:moveTo>
                    <a:pt x="125659" y="39627"/>
                  </a:moveTo>
                  <a:cubicBezTo>
                    <a:pt x="234433" y="-22607"/>
                    <a:pt x="311731" y="-12734"/>
                    <a:pt x="346639" y="77727"/>
                  </a:cubicBezTo>
                  <a:lnTo>
                    <a:pt x="384739" y="313947"/>
                  </a:lnTo>
                  <a:cubicBezTo>
                    <a:pt x="397439" y="339347"/>
                    <a:pt x="411996" y="375569"/>
                    <a:pt x="422839" y="390147"/>
                  </a:cubicBezTo>
                  <a:cubicBezTo>
                    <a:pt x="433682" y="404725"/>
                    <a:pt x="421250" y="389860"/>
                    <a:pt x="449796" y="401416"/>
                  </a:cubicBezTo>
                  <a:lnTo>
                    <a:pt x="409137" y="534596"/>
                  </a:lnTo>
                  <a:lnTo>
                    <a:pt x="125659" y="466347"/>
                  </a:lnTo>
                  <a:cubicBezTo>
                    <a:pt x="52557" y="418351"/>
                    <a:pt x="-116222" y="343581"/>
                    <a:pt x="125659" y="3962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31" name="楕円 30">
              <a:extLst>
                <a:ext uri="{FF2B5EF4-FFF2-40B4-BE49-F238E27FC236}">
                  <a16:creationId xmlns:a16="http://schemas.microsoft.com/office/drawing/2014/main" id="{E26593C2-341D-0554-C801-E9D4A63FF106}"/>
                </a:ext>
              </a:extLst>
            </p:cNvPr>
            <p:cNvSpPr/>
            <p:nvPr/>
          </p:nvSpPr>
          <p:spPr>
            <a:xfrm>
              <a:off x="1691736" y="614133"/>
              <a:ext cx="104751" cy="17333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32" name="楕円 31">
              <a:extLst>
                <a:ext uri="{FF2B5EF4-FFF2-40B4-BE49-F238E27FC236}">
                  <a16:creationId xmlns:a16="http://schemas.microsoft.com/office/drawing/2014/main" id="{13B6AED7-527D-4D67-E47C-0CD25B8ABF14}"/>
                </a:ext>
              </a:extLst>
            </p:cNvPr>
            <p:cNvSpPr/>
            <p:nvPr/>
          </p:nvSpPr>
          <p:spPr>
            <a:xfrm>
              <a:off x="1408639" y="546807"/>
              <a:ext cx="45719" cy="13523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33" name="楕円 32">
              <a:extLst>
                <a:ext uri="{FF2B5EF4-FFF2-40B4-BE49-F238E27FC236}">
                  <a16:creationId xmlns:a16="http://schemas.microsoft.com/office/drawing/2014/main" id="{2E209484-5795-51FA-1CFF-C264A1D38259}"/>
                </a:ext>
              </a:extLst>
            </p:cNvPr>
            <p:cNvSpPr/>
            <p:nvPr/>
          </p:nvSpPr>
          <p:spPr>
            <a:xfrm>
              <a:off x="1553419" y="523947"/>
              <a:ext cx="45719" cy="13716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</p:grp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pSpPr>
            <a:grpSpLocks noChangeAspect="1"/>
          </p:cNvGrpSpPr>
          <p:nvPr/>
        </p:nvGrpSpPr>
        <p:grpSpPr>
          <a:xfrm>
            <a:off x="7113932" y="4587420"/>
            <a:ext cx="600535" cy="1328291"/>
            <a:chOff x="432019" y="24190"/>
            <a:chExt cx="757267" cy="1687676"/>
          </a:xfrm>
        </p:grpSpPr>
        <p:sp>
          <p:nvSpPr>
            <p:cNvPr id="49" name="フリーフォーム: 図形 48">
              <a:extLst>
                <a:ext uri="{FF2B5EF4-FFF2-40B4-BE49-F238E27FC236}">
                  <a16:creationId xmlns:a16="http://schemas.microsoft.com/office/drawing/2014/main" id="{00000000-0008-0000-0000-000003000000}"/>
                </a:ext>
              </a:extLst>
            </p:cNvPr>
            <p:cNvSpPr/>
            <p:nvPr/>
          </p:nvSpPr>
          <p:spPr>
            <a:xfrm>
              <a:off x="432019" y="24190"/>
              <a:ext cx="700117" cy="646545"/>
            </a:xfrm>
            <a:custGeom>
              <a:avLst/>
              <a:gdLst>
                <a:gd name="connsiteX0" fmla="*/ 579120 w 1165860"/>
                <a:gd name="connsiteY0" fmla="*/ 807720 h 1043940"/>
                <a:gd name="connsiteX1" fmla="*/ 0 w 1165860"/>
                <a:gd name="connsiteY1" fmla="*/ 213360 h 1043940"/>
                <a:gd name="connsiteX2" fmla="*/ 213360 w 1165860"/>
                <a:gd name="connsiteY2" fmla="*/ 0 h 1043940"/>
                <a:gd name="connsiteX3" fmla="*/ 929640 w 1165860"/>
                <a:gd name="connsiteY3" fmla="*/ 670560 h 1043940"/>
                <a:gd name="connsiteX4" fmla="*/ 1165860 w 1165860"/>
                <a:gd name="connsiteY4" fmla="*/ 868680 h 1043940"/>
                <a:gd name="connsiteX5" fmla="*/ 838200 w 1165860"/>
                <a:gd name="connsiteY5" fmla="*/ 807720 h 1043940"/>
                <a:gd name="connsiteX6" fmla="*/ 990600 w 1165860"/>
                <a:gd name="connsiteY6" fmla="*/ 952500 h 1043940"/>
                <a:gd name="connsiteX7" fmla="*/ 815340 w 1165860"/>
                <a:gd name="connsiteY7" fmla="*/ 891540 h 1043940"/>
                <a:gd name="connsiteX8" fmla="*/ 883920 w 1165860"/>
                <a:gd name="connsiteY8" fmla="*/ 1043940 h 1043940"/>
                <a:gd name="connsiteX9" fmla="*/ 579120 w 1165860"/>
                <a:gd name="connsiteY9" fmla="*/ 807720 h 104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860" h="1043940">
                  <a:moveTo>
                    <a:pt x="579120" y="807720"/>
                  </a:moveTo>
                  <a:lnTo>
                    <a:pt x="0" y="213360"/>
                  </a:lnTo>
                  <a:lnTo>
                    <a:pt x="213360" y="0"/>
                  </a:lnTo>
                  <a:lnTo>
                    <a:pt x="929640" y="670560"/>
                  </a:lnTo>
                  <a:lnTo>
                    <a:pt x="1165860" y="868680"/>
                  </a:lnTo>
                  <a:lnTo>
                    <a:pt x="838200" y="807720"/>
                  </a:lnTo>
                  <a:lnTo>
                    <a:pt x="990600" y="952500"/>
                  </a:lnTo>
                  <a:lnTo>
                    <a:pt x="815340" y="891540"/>
                  </a:lnTo>
                  <a:lnTo>
                    <a:pt x="883920" y="1043940"/>
                  </a:lnTo>
                  <a:lnTo>
                    <a:pt x="579120" y="80772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50" name="フリーフォーム: 図形 49">
              <a:extLst>
                <a:ext uri="{FF2B5EF4-FFF2-40B4-BE49-F238E27FC236}">
                  <a16:creationId xmlns:a16="http://schemas.microsoft.com/office/drawing/2014/main" id="{00000000-0008-0000-0000-000004000000}"/>
                </a:ext>
              </a:extLst>
            </p:cNvPr>
            <p:cNvSpPr/>
            <p:nvPr/>
          </p:nvSpPr>
          <p:spPr>
            <a:xfrm rot="15367633">
              <a:off x="515955" y="1038534"/>
              <a:ext cx="699886" cy="646777"/>
            </a:xfrm>
            <a:custGeom>
              <a:avLst/>
              <a:gdLst>
                <a:gd name="connsiteX0" fmla="*/ 579120 w 1165860"/>
                <a:gd name="connsiteY0" fmla="*/ 807720 h 1043940"/>
                <a:gd name="connsiteX1" fmla="*/ 0 w 1165860"/>
                <a:gd name="connsiteY1" fmla="*/ 213360 h 1043940"/>
                <a:gd name="connsiteX2" fmla="*/ 213360 w 1165860"/>
                <a:gd name="connsiteY2" fmla="*/ 0 h 1043940"/>
                <a:gd name="connsiteX3" fmla="*/ 929640 w 1165860"/>
                <a:gd name="connsiteY3" fmla="*/ 670560 h 1043940"/>
                <a:gd name="connsiteX4" fmla="*/ 1165860 w 1165860"/>
                <a:gd name="connsiteY4" fmla="*/ 868680 h 1043940"/>
                <a:gd name="connsiteX5" fmla="*/ 838200 w 1165860"/>
                <a:gd name="connsiteY5" fmla="*/ 807720 h 1043940"/>
                <a:gd name="connsiteX6" fmla="*/ 990600 w 1165860"/>
                <a:gd name="connsiteY6" fmla="*/ 952500 h 1043940"/>
                <a:gd name="connsiteX7" fmla="*/ 815340 w 1165860"/>
                <a:gd name="connsiteY7" fmla="*/ 891540 h 1043940"/>
                <a:gd name="connsiteX8" fmla="*/ 883920 w 1165860"/>
                <a:gd name="connsiteY8" fmla="*/ 1043940 h 1043940"/>
                <a:gd name="connsiteX9" fmla="*/ 579120 w 1165860"/>
                <a:gd name="connsiteY9" fmla="*/ 807720 h 104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860" h="1043940">
                  <a:moveTo>
                    <a:pt x="579120" y="807720"/>
                  </a:moveTo>
                  <a:lnTo>
                    <a:pt x="0" y="213360"/>
                  </a:lnTo>
                  <a:lnTo>
                    <a:pt x="213360" y="0"/>
                  </a:lnTo>
                  <a:lnTo>
                    <a:pt x="929640" y="670560"/>
                  </a:lnTo>
                  <a:lnTo>
                    <a:pt x="1165860" y="868680"/>
                  </a:lnTo>
                  <a:lnTo>
                    <a:pt x="838200" y="807720"/>
                  </a:lnTo>
                  <a:lnTo>
                    <a:pt x="990600" y="952500"/>
                  </a:lnTo>
                  <a:lnTo>
                    <a:pt x="815340" y="891540"/>
                  </a:lnTo>
                  <a:lnTo>
                    <a:pt x="883920" y="1043940"/>
                  </a:lnTo>
                  <a:lnTo>
                    <a:pt x="579120" y="80772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00000000-0008-0000-0000-000012000000}"/>
              </a:ext>
            </a:extLst>
          </p:cNvPr>
          <p:cNvGrpSpPr>
            <a:grpSpLocks noChangeAspect="1"/>
          </p:cNvGrpSpPr>
          <p:nvPr/>
        </p:nvGrpSpPr>
        <p:grpSpPr>
          <a:xfrm>
            <a:off x="8664792" y="4586762"/>
            <a:ext cx="1518777" cy="1499331"/>
            <a:chOff x="11762429" y="2911"/>
            <a:chExt cx="2174488" cy="2150889"/>
          </a:xfrm>
        </p:grpSpPr>
        <p:sp>
          <p:nvSpPr>
            <p:cNvPr id="45" name="十字形 44">
              <a:extLst>
                <a:ext uri="{FF2B5EF4-FFF2-40B4-BE49-F238E27FC236}">
                  <a16:creationId xmlns:a16="http://schemas.microsoft.com/office/drawing/2014/main" id="{00000000-0008-0000-0000-000013000000}"/>
                </a:ext>
              </a:extLst>
            </p:cNvPr>
            <p:cNvSpPr/>
            <p:nvPr/>
          </p:nvSpPr>
          <p:spPr>
            <a:xfrm rot="2954673">
              <a:off x="11774228" y="-8888"/>
              <a:ext cx="2150889" cy="2174488"/>
            </a:xfrm>
            <a:prstGeom prst="plus">
              <a:avLst>
                <a:gd name="adj" fmla="val 44985"/>
              </a:avLst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46" name="楕円 45">
              <a:extLst>
                <a:ext uri="{FF2B5EF4-FFF2-40B4-BE49-F238E27FC236}">
                  <a16:creationId xmlns:a16="http://schemas.microsoft.com/office/drawing/2014/main" id="{00000000-0008-0000-0000-000014000000}"/>
                </a:ext>
              </a:extLst>
            </p:cNvPr>
            <p:cNvSpPr/>
            <p:nvPr/>
          </p:nvSpPr>
          <p:spPr>
            <a:xfrm>
              <a:off x="12788211" y="998318"/>
              <a:ext cx="130097" cy="13939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</p:grp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73B5A018-046F-A973-973E-381194ECCD17}"/>
              </a:ext>
            </a:extLst>
          </p:cNvPr>
          <p:cNvSpPr txBox="1"/>
          <p:nvPr/>
        </p:nvSpPr>
        <p:spPr>
          <a:xfrm>
            <a:off x="5569289" y="2431981"/>
            <a:ext cx="627157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エネミーやギミック</a:t>
            </a:r>
            <a:endParaRPr lang="en-US" altLang="ja-JP" sz="24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B40F952F-0461-E0F2-5F2A-4F417AE103B4}"/>
              </a:ext>
            </a:extLst>
          </p:cNvPr>
          <p:cNvSpPr txBox="1"/>
          <p:nvPr/>
        </p:nvSpPr>
        <p:spPr>
          <a:xfrm>
            <a:off x="7537378" y="6051963"/>
            <a:ext cx="454530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And more…</a:t>
            </a: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AADF8BC7-1990-ED68-9323-2678F3A7859E}"/>
              </a:ext>
            </a:extLst>
          </p:cNvPr>
          <p:cNvSpPr/>
          <p:nvPr/>
        </p:nvSpPr>
        <p:spPr>
          <a:xfrm>
            <a:off x="2671993" y="2431981"/>
            <a:ext cx="1544996" cy="1329084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FA54EEEF-D706-A7E4-D9DD-EB3244116DE7}"/>
              </a:ext>
            </a:extLst>
          </p:cNvPr>
          <p:cNvGrpSpPr/>
          <p:nvPr/>
        </p:nvGrpSpPr>
        <p:grpSpPr>
          <a:xfrm>
            <a:off x="2936028" y="2940244"/>
            <a:ext cx="1112963" cy="820821"/>
            <a:chOff x="2765432" y="2624565"/>
            <a:chExt cx="1112963" cy="820821"/>
          </a:xfrm>
        </p:grpSpPr>
        <p:sp>
          <p:nvSpPr>
            <p:cNvPr id="57" name="フリーフォーム: 図形 56">
              <a:extLst>
                <a:ext uri="{FF2B5EF4-FFF2-40B4-BE49-F238E27FC236}">
                  <a16:creationId xmlns:a16="http://schemas.microsoft.com/office/drawing/2014/main" id="{46CA2A27-F36A-CE6C-CDD5-72714D299BD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2765432" y="2624565"/>
              <a:ext cx="995605" cy="633346"/>
            </a:xfrm>
            <a:custGeom>
              <a:avLst/>
              <a:gdLst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188723 h 2607013"/>
                <a:gd name="connsiteX5" fmla="*/ 38911 w 3112851"/>
                <a:gd name="connsiteY5" fmla="*/ 680936 h 2607013"/>
                <a:gd name="connsiteX6" fmla="*/ 0 w 3112851"/>
                <a:gd name="connsiteY6" fmla="*/ 642025 h 2607013"/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188723 h 2607013"/>
                <a:gd name="connsiteX5" fmla="*/ 0 w 3112851"/>
                <a:gd name="connsiteY5" fmla="*/ 642025 h 2607013"/>
                <a:gd name="connsiteX0" fmla="*/ 0 w 3112851"/>
                <a:gd name="connsiteY0" fmla="*/ 642025 h 2607013"/>
                <a:gd name="connsiteX1" fmla="*/ 933855 w 3112851"/>
                <a:gd name="connsiteY1" fmla="*/ 2607013 h 2607013"/>
                <a:gd name="connsiteX2" fmla="*/ 3112851 w 3112851"/>
                <a:gd name="connsiteY2" fmla="*/ 301557 h 2607013"/>
                <a:gd name="connsiteX3" fmla="*/ 2850204 w 3112851"/>
                <a:gd name="connsiteY3" fmla="*/ 0 h 2607013"/>
                <a:gd name="connsiteX4" fmla="*/ 982494 w 3112851"/>
                <a:gd name="connsiteY4" fmla="*/ 2324910 h 2607013"/>
                <a:gd name="connsiteX5" fmla="*/ 0 w 3112851"/>
                <a:gd name="connsiteY5" fmla="*/ 642025 h 2607013"/>
                <a:gd name="connsiteX0" fmla="*/ 0 w 2996119"/>
                <a:gd name="connsiteY0" fmla="*/ 398833 h 2607013"/>
                <a:gd name="connsiteX1" fmla="*/ 817123 w 2996119"/>
                <a:gd name="connsiteY1" fmla="*/ 2607013 h 2607013"/>
                <a:gd name="connsiteX2" fmla="*/ 2996119 w 2996119"/>
                <a:gd name="connsiteY2" fmla="*/ 301557 h 2607013"/>
                <a:gd name="connsiteX3" fmla="*/ 2733472 w 2996119"/>
                <a:gd name="connsiteY3" fmla="*/ 0 h 2607013"/>
                <a:gd name="connsiteX4" fmla="*/ 865762 w 2996119"/>
                <a:gd name="connsiteY4" fmla="*/ 2324910 h 2607013"/>
                <a:gd name="connsiteX5" fmla="*/ 0 w 2996119"/>
                <a:gd name="connsiteY5" fmla="*/ 398833 h 2607013"/>
                <a:gd name="connsiteX0" fmla="*/ 0 w 2996119"/>
                <a:gd name="connsiteY0" fmla="*/ 398833 h 2607013"/>
                <a:gd name="connsiteX1" fmla="*/ 817123 w 2996119"/>
                <a:gd name="connsiteY1" fmla="*/ 2607013 h 2607013"/>
                <a:gd name="connsiteX2" fmla="*/ 2996119 w 2996119"/>
                <a:gd name="connsiteY2" fmla="*/ 301557 h 2607013"/>
                <a:gd name="connsiteX3" fmla="*/ 2823361 w 2996119"/>
                <a:gd name="connsiteY3" fmla="*/ 111940 h 2607013"/>
                <a:gd name="connsiteX4" fmla="*/ 2733472 w 2996119"/>
                <a:gd name="connsiteY4" fmla="*/ 0 h 2607013"/>
                <a:gd name="connsiteX5" fmla="*/ 865762 w 2996119"/>
                <a:gd name="connsiteY5" fmla="*/ 2324910 h 2607013"/>
                <a:gd name="connsiteX6" fmla="*/ 0 w 2996119"/>
                <a:gd name="connsiteY6" fmla="*/ 398833 h 2607013"/>
                <a:gd name="connsiteX0" fmla="*/ 0 w 2996119"/>
                <a:gd name="connsiteY0" fmla="*/ 2109011 h 4317191"/>
                <a:gd name="connsiteX1" fmla="*/ 817123 w 2996119"/>
                <a:gd name="connsiteY1" fmla="*/ 4317191 h 4317191"/>
                <a:gd name="connsiteX2" fmla="*/ 2996119 w 2996119"/>
                <a:gd name="connsiteY2" fmla="*/ 2011735 h 4317191"/>
                <a:gd name="connsiteX3" fmla="*/ 2334656 w 2996119"/>
                <a:gd name="connsiteY3" fmla="*/ 0 h 4317191"/>
                <a:gd name="connsiteX4" fmla="*/ 2733472 w 2996119"/>
                <a:gd name="connsiteY4" fmla="*/ 1710178 h 4317191"/>
                <a:gd name="connsiteX5" fmla="*/ 865762 w 2996119"/>
                <a:gd name="connsiteY5" fmla="*/ 4035088 h 4317191"/>
                <a:gd name="connsiteX6" fmla="*/ 0 w 2996119"/>
                <a:gd name="connsiteY6" fmla="*/ 2109011 h 4317191"/>
                <a:gd name="connsiteX0" fmla="*/ 0 w 2996119"/>
                <a:gd name="connsiteY0" fmla="*/ 3119458 h 5327638"/>
                <a:gd name="connsiteX1" fmla="*/ 817123 w 2996119"/>
                <a:gd name="connsiteY1" fmla="*/ 5327638 h 5327638"/>
                <a:gd name="connsiteX2" fmla="*/ 2996119 w 2996119"/>
                <a:gd name="connsiteY2" fmla="*/ 3022182 h 5327638"/>
                <a:gd name="connsiteX3" fmla="*/ 674611 w 2996119"/>
                <a:gd name="connsiteY3" fmla="*/ 0 h 5327638"/>
                <a:gd name="connsiteX4" fmla="*/ 2733472 w 2996119"/>
                <a:gd name="connsiteY4" fmla="*/ 2720625 h 5327638"/>
                <a:gd name="connsiteX5" fmla="*/ 865762 w 2996119"/>
                <a:gd name="connsiteY5" fmla="*/ 5045535 h 5327638"/>
                <a:gd name="connsiteX6" fmla="*/ 0 w 2996119"/>
                <a:gd name="connsiteY6" fmla="*/ 3119458 h 5327638"/>
                <a:gd name="connsiteX0" fmla="*/ 0 w 2996119"/>
                <a:gd name="connsiteY0" fmla="*/ 2879270 h 5087450"/>
                <a:gd name="connsiteX1" fmla="*/ 817123 w 2996119"/>
                <a:gd name="connsiteY1" fmla="*/ 5087450 h 5087450"/>
                <a:gd name="connsiteX2" fmla="*/ 2996119 w 2996119"/>
                <a:gd name="connsiteY2" fmla="*/ 2781994 h 5087450"/>
                <a:gd name="connsiteX3" fmla="*/ 2551857 w 2996119"/>
                <a:gd name="connsiteY3" fmla="*/ 0 h 5087450"/>
                <a:gd name="connsiteX4" fmla="*/ 2733472 w 2996119"/>
                <a:gd name="connsiteY4" fmla="*/ 2480437 h 5087450"/>
                <a:gd name="connsiteX5" fmla="*/ 865762 w 2996119"/>
                <a:gd name="connsiteY5" fmla="*/ 4805347 h 5087450"/>
                <a:gd name="connsiteX6" fmla="*/ 0 w 2996119"/>
                <a:gd name="connsiteY6" fmla="*/ 2879270 h 5087450"/>
                <a:gd name="connsiteX0" fmla="*/ 0 w 2996119"/>
                <a:gd name="connsiteY0" fmla="*/ 2879270 h 5087450"/>
                <a:gd name="connsiteX1" fmla="*/ 817123 w 2996119"/>
                <a:gd name="connsiteY1" fmla="*/ 5087450 h 5087450"/>
                <a:gd name="connsiteX2" fmla="*/ 2996119 w 2996119"/>
                <a:gd name="connsiteY2" fmla="*/ 2781994 h 5087450"/>
                <a:gd name="connsiteX3" fmla="*/ 2761302 w 2996119"/>
                <a:gd name="connsiteY3" fmla="*/ 1275483 h 5087450"/>
                <a:gd name="connsiteX4" fmla="*/ 2551857 w 2996119"/>
                <a:gd name="connsiteY4" fmla="*/ 0 h 5087450"/>
                <a:gd name="connsiteX5" fmla="*/ 2733472 w 2996119"/>
                <a:gd name="connsiteY5" fmla="*/ 2480437 h 5087450"/>
                <a:gd name="connsiteX6" fmla="*/ 865762 w 2996119"/>
                <a:gd name="connsiteY6" fmla="*/ 4805347 h 5087450"/>
                <a:gd name="connsiteX7" fmla="*/ 0 w 2996119"/>
                <a:gd name="connsiteY7" fmla="*/ 2879270 h 5087450"/>
                <a:gd name="connsiteX0" fmla="*/ 0 w 2996119"/>
                <a:gd name="connsiteY0" fmla="*/ 3318234 h 5526414"/>
                <a:gd name="connsiteX1" fmla="*/ 817123 w 2996119"/>
                <a:gd name="connsiteY1" fmla="*/ 5526414 h 5526414"/>
                <a:gd name="connsiteX2" fmla="*/ 2996119 w 2996119"/>
                <a:gd name="connsiteY2" fmla="*/ 3220958 h 5526414"/>
                <a:gd name="connsiteX3" fmla="*/ 2893175 w 2996119"/>
                <a:gd name="connsiteY3" fmla="*/ 0 h 5526414"/>
                <a:gd name="connsiteX4" fmla="*/ 2551857 w 2996119"/>
                <a:gd name="connsiteY4" fmla="*/ 438964 h 5526414"/>
                <a:gd name="connsiteX5" fmla="*/ 2733472 w 2996119"/>
                <a:gd name="connsiteY5" fmla="*/ 2919401 h 5526414"/>
                <a:gd name="connsiteX6" fmla="*/ 865762 w 2996119"/>
                <a:gd name="connsiteY6" fmla="*/ 5244311 h 5526414"/>
                <a:gd name="connsiteX7" fmla="*/ 0 w 2996119"/>
                <a:gd name="connsiteY7" fmla="*/ 3318234 h 5526414"/>
                <a:gd name="connsiteX0" fmla="*/ 133818 w 3129937"/>
                <a:gd name="connsiteY0" fmla="*/ 3474703 h 5682883"/>
                <a:gd name="connsiteX1" fmla="*/ 950941 w 3129937"/>
                <a:gd name="connsiteY1" fmla="*/ 5682883 h 5682883"/>
                <a:gd name="connsiteX2" fmla="*/ 3129937 w 3129937"/>
                <a:gd name="connsiteY2" fmla="*/ 3377427 h 5682883"/>
                <a:gd name="connsiteX3" fmla="*/ 3026993 w 3129937"/>
                <a:gd name="connsiteY3" fmla="*/ 156469 h 5682883"/>
                <a:gd name="connsiteX4" fmla="*/ 0 w 3129937"/>
                <a:gd name="connsiteY4" fmla="*/ 0 h 5682883"/>
                <a:gd name="connsiteX5" fmla="*/ 2867290 w 3129937"/>
                <a:gd name="connsiteY5" fmla="*/ 3075870 h 5682883"/>
                <a:gd name="connsiteX6" fmla="*/ 999580 w 3129937"/>
                <a:gd name="connsiteY6" fmla="*/ 5400780 h 5682883"/>
                <a:gd name="connsiteX7" fmla="*/ 133818 w 3129937"/>
                <a:gd name="connsiteY7" fmla="*/ 3474703 h 5682883"/>
                <a:gd name="connsiteX0" fmla="*/ 133818 w 3129937"/>
                <a:gd name="connsiteY0" fmla="*/ 4274062 h 6482242"/>
                <a:gd name="connsiteX1" fmla="*/ 950941 w 3129937"/>
                <a:gd name="connsiteY1" fmla="*/ 6482242 h 6482242"/>
                <a:gd name="connsiteX2" fmla="*/ 3129937 w 3129937"/>
                <a:gd name="connsiteY2" fmla="*/ 4176786 h 6482242"/>
                <a:gd name="connsiteX3" fmla="*/ 1133812 w 3129937"/>
                <a:gd name="connsiteY3" fmla="*/ 0 h 6482242"/>
                <a:gd name="connsiteX4" fmla="*/ 0 w 3129937"/>
                <a:gd name="connsiteY4" fmla="*/ 799359 h 6482242"/>
                <a:gd name="connsiteX5" fmla="*/ 2867290 w 3129937"/>
                <a:gd name="connsiteY5" fmla="*/ 3875229 h 6482242"/>
                <a:gd name="connsiteX6" fmla="*/ 999580 w 3129937"/>
                <a:gd name="connsiteY6" fmla="*/ 6200139 h 6482242"/>
                <a:gd name="connsiteX7" fmla="*/ 133818 w 3129937"/>
                <a:gd name="connsiteY7" fmla="*/ 4274062 h 6482242"/>
                <a:gd name="connsiteX0" fmla="*/ 133818 w 3320723"/>
                <a:gd name="connsiteY0" fmla="*/ 4274062 h 6482242"/>
                <a:gd name="connsiteX1" fmla="*/ 950941 w 3320723"/>
                <a:gd name="connsiteY1" fmla="*/ 6482242 h 6482242"/>
                <a:gd name="connsiteX2" fmla="*/ 3320723 w 3320723"/>
                <a:gd name="connsiteY2" fmla="*/ 3910407 h 6482242"/>
                <a:gd name="connsiteX3" fmla="*/ 1133812 w 3320723"/>
                <a:gd name="connsiteY3" fmla="*/ 0 h 6482242"/>
                <a:gd name="connsiteX4" fmla="*/ 0 w 3320723"/>
                <a:gd name="connsiteY4" fmla="*/ 799359 h 6482242"/>
                <a:gd name="connsiteX5" fmla="*/ 2867290 w 3320723"/>
                <a:gd name="connsiteY5" fmla="*/ 3875229 h 6482242"/>
                <a:gd name="connsiteX6" fmla="*/ 999580 w 3320723"/>
                <a:gd name="connsiteY6" fmla="*/ 6200139 h 6482242"/>
                <a:gd name="connsiteX7" fmla="*/ 133818 w 3320723"/>
                <a:gd name="connsiteY7" fmla="*/ 4274062 h 6482242"/>
                <a:gd name="connsiteX0" fmla="*/ 0 w 3186905"/>
                <a:gd name="connsiteY0" fmla="*/ 4274062 h 6482242"/>
                <a:gd name="connsiteX1" fmla="*/ 817123 w 3186905"/>
                <a:gd name="connsiteY1" fmla="*/ 6482242 h 6482242"/>
                <a:gd name="connsiteX2" fmla="*/ 3186905 w 3186905"/>
                <a:gd name="connsiteY2" fmla="*/ 3910407 h 6482242"/>
                <a:gd name="connsiteX3" fmla="*/ 999994 w 3186905"/>
                <a:gd name="connsiteY3" fmla="*/ 0 h 6482242"/>
                <a:gd name="connsiteX4" fmla="*/ 2733472 w 3186905"/>
                <a:gd name="connsiteY4" fmla="*/ 3875229 h 6482242"/>
                <a:gd name="connsiteX5" fmla="*/ 865762 w 3186905"/>
                <a:gd name="connsiteY5" fmla="*/ 6200139 h 6482242"/>
                <a:gd name="connsiteX6" fmla="*/ 0 w 3186905"/>
                <a:gd name="connsiteY6" fmla="*/ 4274062 h 6482242"/>
                <a:gd name="connsiteX0" fmla="*/ 0 w 3186905"/>
                <a:gd name="connsiteY0" fmla="*/ 398833 h 2607013"/>
                <a:gd name="connsiteX1" fmla="*/ 817123 w 3186905"/>
                <a:gd name="connsiteY1" fmla="*/ 2607013 h 2607013"/>
                <a:gd name="connsiteX2" fmla="*/ 3186905 w 3186905"/>
                <a:gd name="connsiteY2" fmla="*/ 35178 h 2607013"/>
                <a:gd name="connsiteX3" fmla="*/ 2733472 w 3186905"/>
                <a:gd name="connsiteY3" fmla="*/ 0 h 2607013"/>
                <a:gd name="connsiteX4" fmla="*/ 865762 w 3186905"/>
                <a:gd name="connsiteY4" fmla="*/ 2324910 h 2607013"/>
                <a:gd name="connsiteX5" fmla="*/ 0 w 3186905"/>
                <a:gd name="connsiteY5" fmla="*/ 398833 h 2607013"/>
                <a:gd name="connsiteX0" fmla="*/ 0 w 3838319"/>
                <a:gd name="connsiteY0" fmla="*/ 172387 h 2607013"/>
                <a:gd name="connsiteX1" fmla="*/ 1468537 w 3838319"/>
                <a:gd name="connsiteY1" fmla="*/ 2607013 h 2607013"/>
                <a:gd name="connsiteX2" fmla="*/ 3838319 w 3838319"/>
                <a:gd name="connsiteY2" fmla="*/ 35178 h 2607013"/>
                <a:gd name="connsiteX3" fmla="*/ 3384886 w 3838319"/>
                <a:gd name="connsiteY3" fmla="*/ 0 h 2607013"/>
                <a:gd name="connsiteX4" fmla="*/ 1517176 w 3838319"/>
                <a:gd name="connsiteY4" fmla="*/ 2324910 h 2607013"/>
                <a:gd name="connsiteX5" fmla="*/ 0 w 3838319"/>
                <a:gd name="connsiteY5" fmla="*/ 172387 h 2607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8319" h="2607013">
                  <a:moveTo>
                    <a:pt x="0" y="172387"/>
                  </a:moveTo>
                  <a:lnTo>
                    <a:pt x="1468537" y="2607013"/>
                  </a:lnTo>
                  <a:lnTo>
                    <a:pt x="3838319" y="35178"/>
                  </a:lnTo>
                  <a:lnTo>
                    <a:pt x="3384886" y="0"/>
                  </a:lnTo>
                  <a:lnTo>
                    <a:pt x="1517176" y="2324910"/>
                  </a:lnTo>
                  <a:lnTo>
                    <a:pt x="0" y="172387"/>
                  </a:lnTo>
                  <a:close/>
                </a:path>
              </a:pathLst>
            </a:custGeom>
            <a:solidFill>
              <a:srgbClr val="00B0F0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0743BB11-1F61-FBC2-AA9D-08442EDFB148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70042">
              <a:off x="3495552" y="3044977"/>
              <a:ext cx="382843" cy="400409"/>
              <a:chOff x="3998259" y="2796988"/>
              <a:chExt cx="1800000" cy="1800000"/>
            </a:xfrm>
          </p:grpSpPr>
          <p:sp>
            <p:nvSpPr>
              <p:cNvPr id="59" name="楕円 58">
                <a:extLst>
                  <a:ext uri="{FF2B5EF4-FFF2-40B4-BE49-F238E27FC236}">
                    <a16:creationId xmlns:a16="http://schemas.microsoft.com/office/drawing/2014/main" id="{DAA8627B-B2A4-4E01-7048-10E0E8C41FC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98259" y="2796988"/>
                <a:ext cx="1800000" cy="18000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60" name="グループ化 59">
                <a:extLst>
                  <a:ext uri="{FF2B5EF4-FFF2-40B4-BE49-F238E27FC236}">
                    <a16:creationId xmlns:a16="http://schemas.microsoft.com/office/drawing/2014/main" id="{C9A15368-41AF-CD35-E280-61083A8ED6DB}"/>
                  </a:ext>
                </a:extLst>
              </p:cNvPr>
              <p:cNvGrpSpPr/>
              <p:nvPr/>
            </p:nvGrpSpPr>
            <p:grpSpPr>
              <a:xfrm>
                <a:off x="4796118" y="3271164"/>
                <a:ext cx="816742" cy="816742"/>
                <a:chOff x="4796118" y="3271164"/>
                <a:chExt cx="816742" cy="816742"/>
              </a:xfrm>
            </p:grpSpPr>
            <p:sp>
              <p:nvSpPr>
                <p:cNvPr id="61" name="楕円 60">
                  <a:extLst>
                    <a:ext uri="{FF2B5EF4-FFF2-40B4-BE49-F238E27FC236}">
                      <a16:creationId xmlns:a16="http://schemas.microsoft.com/office/drawing/2014/main" id="{A13C3E9F-4872-B228-CC66-1239B4169F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796118" y="3271164"/>
                  <a:ext cx="816742" cy="816742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2" name="楕円 61">
                  <a:extLst>
                    <a:ext uri="{FF2B5EF4-FFF2-40B4-BE49-F238E27FC236}">
                      <a16:creationId xmlns:a16="http://schemas.microsoft.com/office/drawing/2014/main" id="{3F551585-75C0-3AB3-8CBA-0B8EFF90456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961297" y="3423564"/>
                  <a:ext cx="466164" cy="46616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3" name="楕円 62">
                  <a:extLst>
                    <a:ext uri="{FF2B5EF4-FFF2-40B4-BE49-F238E27FC236}">
                      <a16:creationId xmlns:a16="http://schemas.microsoft.com/office/drawing/2014/main" id="{08AAF415-9EAF-342E-B381-E4577B7762E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46696" y="3271164"/>
                  <a:ext cx="466164" cy="46616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  <p:sp>
        <p:nvSpPr>
          <p:cNvPr id="64" name="四角形: 角を丸くする 63">
            <a:extLst>
              <a:ext uri="{FF2B5EF4-FFF2-40B4-BE49-F238E27FC236}">
                <a16:creationId xmlns:a16="http://schemas.microsoft.com/office/drawing/2014/main" id="{734D88DE-5781-D266-FE8C-44A583A7CF68}"/>
              </a:ext>
            </a:extLst>
          </p:cNvPr>
          <p:cNvSpPr/>
          <p:nvPr/>
        </p:nvSpPr>
        <p:spPr>
          <a:xfrm>
            <a:off x="4251927" y="4086976"/>
            <a:ext cx="1544996" cy="1329084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E350DBEF-2750-48B0-DB7C-C77518FAF9C3}"/>
              </a:ext>
            </a:extLst>
          </p:cNvPr>
          <p:cNvGrpSpPr>
            <a:grpSpLocks noChangeAspect="1"/>
          </p:cNvGrpSpPr>
          <p:nvPr/>
        </p:nvGrpSpPr>
        <p:grpSpPr>
          <a:xfrm>
            <a:off x="4774273" y="4656211"/>
            <a:ext cx="597030" cy="624424"/>
            <a:chOff x="4668169" y="4630941"/>
            <a:chExt cx="597030" cy="624424"/>
          </a:xfrm>
        </p:grpSpPr>
        <p:sp>
          <p:nvSpPr>
            <p:cNvPr id="68" name="楕円 67">
              <a:extLst>
                <a:ext uri="{FF2B5EF4-FFF2-40B4-BE49-F238E27FC236}">
                  <a16:creationId xmlns:a16="http://schemas.microsoft.com/office/drawing/2014/main" id="{A79D9A9F-32C6-5509-0974-33737E198BFF}"/>
                </a:ext>
              </a:extLst>
            </p:cNvPr>
            <p:cNvSpPr>
              <a:spLocks noChangeAspect="1"/>
            </p:cNvSpPr>
            <p:nvPr/>
          </p:nvSpPr>
          <p:spPr>
            <a:xfrm rot="20070042">
              <a:off x="4668169" y="4630941"/>
              <a:ext cx="597030" cy="62442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0" name="楕円 69">
              <a:extLst>
                <a:ext uri="{FF2B5EF4-FFF2-40B4-BE49-F238E27FC236}">
                  <a16:creationId xmlns:a16="http://schemas.microsoft.com/office/drawing/2014/main" id="{86AC4F19-00A6-5309-C43B-ECE61C199E1B}"/>
                </a:ext>
              </a:extLst>
            </p:cNvPr>
            <p:cNvSpPr>
              <a:spLocks noChangeAspect="1"/>
            </p:cNvSpPr>
            <p:nvPr/>
          </p:nvSpPr>
          <p:spPr>
            <a:xfrm rot="20070042">
              <a:off x="4920305" y="4752297"/>
              <a:ext cx="270900" cy="283330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アーチ 6">
              <a:extLst>
                <a:ext uri="{FF2B5EF4-FFF2-40B4-BE49-F238E27FC236}">
                  <a16:creationId xmlns:a16="http://schemas.microsoft.com/office/drawing/2014/main" id="{B22FDD45-B2D3-9653-4192-D84346EA9EC8}"/>
                </a:ext>
              </a:extLst>
            </p:cNvPr>
            <p:cNvSpPr/>
            <p:nvPr/>
          </p:nvSpPr>
          <p:spPr>
            <a:xfrm>
              <a:off x="4951410" y="4823992"/>
              <a:ext cx="209177" cy="192638"/>
            </a:xfrm>
            <a:prstGeom prst="blockArc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楕円 71">
              <a:extLst>
                <a:ext uri="{FF2B5EF4-FFF2-40B4-BE49-F238E27FC236}">
                  <a16:creationId xmlns:a16="http://schemas.microsoft.com/office/drawing/2014/main" id="{161A293A-8D1A-8C06-6F85-67CC1EF74C63}"/>
                </a:ext>
              </a:extLst>
            </p:cNvPr>
            <p:cNvSpPr>
              <a:spLocks noChangeAspect="1"/>
            </p:cNvSpPr>
            <p:nvPr/>
          </p:nvSpPr>
          <p:spPr>
            <a:xfrm rot="20070042">
              <a:off x="5052277" y="4754195"/>
              <a:ext cx="98854" cy="10339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968AFB8E-F530-EA28-2163-B11505485E51}"/>
              </a:ext>
            </a:extLst>
          </p:cNvPr>
          <p:cNvSpPr txBox="1"/>
          <p:nvPr/>
        </p:nvSpPr>
        <p:spPr>
          <a:xfrm>
            <a:off x="3949538" y="4057847"/>
            <a:ext cx="212583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Clear</a:t>
            </a:r>
          </a:p>
        </p:txBody>
      </p:sp>
      <p:sp>
        <p:nvSpPr>
          <p:cNvPr id="66" name="四角形: 角を丸くする 65">
            <a:extLst>
              <a:ext uri="{FF2B5EF4-FFF2-40B4-BE49-F238E27FC236}">
                <a16:creationId xmlns:a16="http://schemas.microsoft.com/office/drawing/2014/main" id="{4ECF80AC-B57B-0F8C-E0ED-E640AB5CABA6}"/>
              </a:ext>
            </a:extLst>
          </p:cNvPr>
          <p:cNvSpPr/>
          <p:nvPr/>
        </p:nvSpPr>
        <p:spPr>
          <a:xfrm>
            <a:off x="1076333" y="4098680"/>
            <a:ext cx="1544996" cy="1329084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F1854D9A-C355-4F58-8953-6BCF6136DDBA}"/>
              </a:ext>
            </a:extLst>
          </p:cNvPr>
          <p:cNvSpPr txBox="1"/>
          <p:nvPr/>
        </p:nvSpPr>
        <p:spPr>
          <a:xfrm>
            <a:off x="772048" y="4057848"/>
            <a:ext cx="212583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Next</a:t>
            </a:r>
          </a:p>
        </p:txBody>
      </p:sp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DA79C47A-18A4-A9F0-23BB-BE7015BD8997}"/>
              </a:ext>
            </a:extLst>
          </p:cNvPr>
          <p:cNvGrpSpPr>
            <a:grpSpLocks noChangeAspect="1"/>
          </p:cNvGrpSpPr>
          <p:nvPr/>
        </p:nvGrpSpPr>
        <p:grpSpPr>
          <a:xfrm rot="896936" flipH="1">
            <a:off x="1797514" y="4736233"/>
            <a:ext cx="512446" cy="535959"/>
            <a:chOff x="3998259" y="2796988"/>
            <a:chExt cx="1800000" cy="1800000"/>
          </a:xfrm>
        </p:grpSpPr>
        <p:sp>
          <p:nvSpPr>
            <p:cNvPr id="77" name="楕円 76">
              <a:extLst>
                <a:ext uri="{FF2B5EF4-FFF2-40B4-BE49-F238E27FC236}">
                  <a16:creationId xmlns:a16="http://schemas.microsoft.com/office/drawing/2014/main" id="{8F2B9332-4A02-91A3-A1C4-8145714F08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98259" y="2796988"/>
              <a:ext cx="1800000" cy="180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78" name="グループ化 77">
              <a:extLst>
                <a:ext uri="{FF2B5EF4-FFF2-40B4-BE49-F238E27FC236}">
                  <a16:creationId xmlns:a16="http://schemas.microsoft.com/office/drawing/2014/main" id="{901D1792-7648-1BE8-8AC4-EB792902A8D4}"/>
                </a:ext>
              </a:extLst>
            </p:cNvPr>
            <p:cNvGrpSpPr/>
            <p:nvPr/>
          </p:nvGrpSpPr>
          <p:grpSpPr>
            <a:xfrm>
              <a:off x="4796118" y="3271164"/>
              <a:ext cx="816742" cy="816742"/>
              <a:chOff x="4796118" y="3271164"/>
              <a:chExt cx="816742" cy="816742"/>
            </a:xfrm>
          </p:grpSpPr>
          <p:sp>
            <p:nvSpPr>
              <p:cNvPr id="79" name="楕円 78">
                <a:extLst>
                  <a:ext uri="{FF2B5EF4-FFF2-40B4-BE49-F238E27FC236}">
                    <a16:creationId xmlns:a16="http://schemas.microsoft.com/office/drawing/2014/main" id="{6BCF0C08-3BE1-C8C9-345A-771660B4961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96118" y="3271164"/>
                <a:ext cx="816742" cy="816742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0" name="楕円 79">
                <a:extLst>
                  <a:ext uri="{FF2B5EF4-FFF2-40B4-BE49-F238E27FC236}">
                    <a16:creationId xmlns:a16="http://schemas.microsoft.com/office/drawing/2014/main" id="{9BEC7816-6768-07A0-968A-6C2513E4901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61297" y="3423564"/>
                <a:ext cx="466164" cy="4661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1" name="楕円 80">
                <a:extLst>
                  <a:ext uri="{FF2B5EF4-FFF2-40B4-BE49-F238E27FC236}">
                    <a16:creationId xmlns:a16="http://schemas.microsoft.com/office/drawing/2014/main" id="{4583E6E3-516F-644C-4137-F7E091F58E4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6696" y="3271164"/>
                <a:ext cx="466164" cy="46616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4" name="フローチャート: 論理積ゲート 33">
            <a:extLst>
              <a:ext uri="{FF2B5EF4-FFF2-40B4-BE49-F238E27FC236}">
                <a16:creationId xmlns:a16="http://schemas.microsoft.com/office/drawing/2014/main" id="{D2F0AD12-AA24-3935-4E1E-9D8A11357F65}"/>
              </a:ext>
            </a:extLst>
          </p:cNvPr>
          <p:cNvSpPr/>
          <p:nvPr/>
        </p:nvSpPr>
        <p:spPr>
          <a:xfrm rot="16200000">
            <a:off x="1168959" y="4527119"/>
            <a:ext cx="527765" cy="406235"/>
          </a:xfrm>
          <a:prstGeom prst="flowChartDela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テキスト ボックス 81">
            <a:extLst>
              <a:ext uri="{FF2B5EF4-FFF2-40B4-BE49-F238E27FC236}">
                <a16:creationId xmlns:a16="http://schemas.microsoft.com/office/drawing/2014/main" id="{3B97D661-0D84-F4B1-E836-2693A0B631FA}"/>
              </a:ext>
            </a:extLst>
          </p:cNvPr>
          <p:cNvSpPr txBox="1"/>
          <p:nvPr/>
        </p:nvSpPr>
        <p:spPr>
          <a:xfrm rot="2257839">
            <a:off x="2142541" y="4308412"/>
            <a:ext cx="51511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40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!</a:t>
            </a:r>
          </a:p>
        </p:txBody>
      </p: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5F0D6CF5-E0D8-4B48-2B9F-846AB57A8D97}"/>
              </a:ext>
            </a:extLst>
          </p:cNvPr>
          <p:cNvSpPr txBox="1"/>
          <p:nvPr/>
        </p:nvSpPr>
        <p:spPr>
          <a:xfrm>
            <a:off x="2400160" y="2376548"/>
            <a:ext cx="212583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Start</a:t>
            </a:r>
          </a:p>
        </p:txBody>
      </p:sp>
      <p:sp>
        <p:nvSpPr>
          <p:cNvPr id="84" name="フリーフォーム: 図形 83">
            <a:extLst>
              <a:ext uri="{FF2B5EF4-FFF2-40B4-BE49-F238E27FC236}">
                <a16:creationId xmlns:a16="http://schemas.microsoft.com/office/drawing/2014/main" id="{61DBF63E-0956-42EF-C999-38B733BFA539}"/>
              </a:ext>
            </a:extLst>
          </p:cNvPr>
          <p:cNvSpPr/>
          <p:nvPr/>
        </p:nvSpPr>
        <p:spPr>
          <a:xfrm rot="3467575">
            <a:off x="3169496" y="2710987"/>
            <a:ext cx="204419" cy="254451"/>
          </a:xfrm>
          <a:custGeom>
            <a:avLst/>
            <a:gdLst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1030884 w 1030884"/>
              <a:gd name="connsiteY12" fmla="*/ 407694 h 861982"/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13" fmla="*/ 1030884 w 1030884"/>
              <a:gd name="connsiteY13" fmla="*/ 407694 h 861982"/>
              <a:gd name="connsiteX0" fmla="*/ 877965 w 1030884"/>
              <a:gd name="connsiteY0" fmla="*/ 515755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0" fmla="*/ 877965 w 937696"/>
              <a:gd name="connsiteY0" fmla="*/ 515755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77965 w 937696"/>
              <a:gd name="connsiteY11" fmla="*/ 515755 h 861982"/>
              <a:gd name="connsiteX0" fmla="*/ 902555 w 937696"/>
              <a:gd name="connsiteY0" fmla="*/ 666102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902555 w 937696"/>
              <a:gd name="connsiteY11" fmla="*/ 666102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696" h="861982">
                <a:moveTo>
                  <a:pt x="861572" y="628516"/>
                </a:moveTo>
                <a:cubicBezTo>
                  <a:pt x="673844" y="409393"/>
                  <a:pt x="813965" y="423308"/>
                  <a:pt x="937696" y="331980"/>
                </a:cubicBezTo>
                <a:lnTo>
                  <a:pt x="599893" y="0"/>
                </a:lnTo>
                <a:lnTo>
                  <a:pt x="733849" y="320331"/>
                </a:lnTo>
                <a:lnTo>
                  <a:pt x="407694" y="343628"/>
                </a:lnTo>
                <a:lnTo>
                  <a:pt x="646486" y="378573"/>
                </a:lnTo>
                <a:lnTo>
                  <a:pt x="0" y="547475"/>
                </a:lnTo>
                <a:lnTo>
                  <a:pt x="623189" y="559123"/>
                </a:lnTo>
                <a:lnTo>
                  <a:pt x="594068" y="594069"/>
                </a:lnTo>
                <a:lnTo>
                  <a:pt x="646486" y="594069"/>
                </a:lnTo>
                <a:lnTo>
                  <a:pt x="419342" y="861982"/>
                </a:lnTo>
                <a:lnTo>
                  <a:pt x="861572" y="628516"/>
                </a:lnTo>
                <a:close/>
              </a:path>
            </a:pathLst>
          </a:cu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01949A6-D71F-E08C-6CEF-C868EFC575C4}"/>
              </a:ext>
            </a:extLst>
          </p:cNvPr>
          <p:cNvGrpSpPr>
            <a:grpSpLocks noChangeAspect="1"/>
          </p:cNvGrpSpPr>
          <p:nvPr/>
        </p:nvGrpSpPr>
        <p:grpSpPr>
          <a:xfrm rot="775461" flipH="1">
            <a:off x="863380" y="3051322"/>
            <a:ext cx="964271" cy="1008515"/>
            <a:chOff x="3998259" y="2796988"/>
            <a:chExt cx="1800000" cy="1800000"/>
          </a:xfrm>
        </p:grpSpPr>
        <p:sp>
          <p:nvSpPr>
            <p:cNvPr id="87" name="楕円 86">
              <a:extLst>
                <a:ext uri="{FF2B5EF4-FFF2-40B4-BE49-F238E27FC236}">
                  <a16:creationId xmlns:a16="http://schemas.microsoft.com/office/drawing/2014/main" id="{5CB198FA-4CCD-D8A8-5CF8-28CF9DACF9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98259" y="2796988"/>
              <a:ext cx="1800000" cy="180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DFA465BB-D7EF-AFC0-08A0-03B99D37971F}"/>
                </a:ext>
              </a:extLst>
            </p:cNvPr>
            <p:cNvGrpSpPr/>
            <p:nvPr/>
          </p:nvGrpSpPr>
          <p:grpSpPr>
            <a:xfrm>
              <a:off x="4796118" y="3271164"/>
              <a:ext cx="816742" cy="816742"/>
              <a:chOff x="4796118" y="3271164"/>
              <a:chExt cx="816742" cy="816742"/>
            </a:xfrm>
          </p:grpSpPr>
          <p:sp>
            <p:nvSpPr>
              <p:cNvPr id="89" name="楕円 88">
                <a:extLst>
                  <a:ext uri="{FF2B5EF4-FFF2-40B4-BE49-F238E27FC236}">
                    <a16:creationId xmlns:a16="http://schemas.microsoft.com/office/drawing/2014/main" id="{AF3A4B92-AD02-F3D8-2F84-2DA6A5A717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96118" y="3271164"/>
                <a:ext cx="816742" cy="816742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0" name="楕円 89">
                <a:extLst>
                  <a:ext uri="{FF2B5EF4-FFF2-40B4-BE49-F238E27FC236}">
                    <a16:creationId xmlns:a16="http://schemas.microsoft.com/office/drawing/2014/main" id="{7A9194DD-5AE5-13BA-55A7-C5F64C5F598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61297" y="3423564"/>
                <a:ext cx="466164" cy="4661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1" name="楕円 90">
                <a:extLst>
                  <a:ext uri="{FF2B5EF4-FFF2-40B4-BE49-F238E27FC236}">
                    <a16:creationId xmlns:a16="http://schemas.microsoft.com/office/drawing/2014/main" id="{72CC1865-3EB6-9443-84D2-AA89A1E6FF2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6696" y="3271164"/>
                <a:ext cx="466164" cy="46616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92" name="フリーフォーム: 図形 91">
            <a:extLst>
              <a:ext uri="{FF2B5EF4-FFF2-40B4-BE49-F238E27FC236}">
                <a16:creationId xmlns:a16="http://schemas.microsoft.com/office/drawing/2014/main" id="{7A228A36-7C1A-69BC-17FC-9ADA6D90B022}"/>
              </a:ext>
            </a:extLst>
          </p:cNvPr>
          <p:cNvSpPr/>
          <p:nvPr/>
        </p:nvSpPr>
        <p:spPr>
          <a:xfrm rot="7324375">
            <a:off x="5915084" y="2391492"/>
            <a:ext cx="647778" cy="893437"/>
          </a:xfrm>
          <a:custGeom>
            <a:avLst/>
            <a:gdLst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1030884 w 1030884"/>
              <a:gd name="connsiteY12" fmla="*/ 407694 h 861982"/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13" fmla="*/ 1030884 w 1030884"/>
              <a:gd name="connsiteY13" fmla="*/ 407694 h 861982"/>
              <a:gd name="connsiteX0" fmla="*/ 877965 w 1030884"/>
              <a:gd name="connsiteY0" fmla="*/ 515755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0" fmla="*/ 877965 w 937696"/>
              <a:gd name="connsiteY0" fmla="*/ 515755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77965 w 937696"/>
              <a:gd name="connsiteY11" fmla="*/ 515755 h 861982"/>
              <a:gd name="connsiteX0" fmla="*/ 902555 w 937696"/>
              <a:gd name="connsiteY0" fmla="*/ 666102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902555 w 937696"/>
              <a:gd name="connsiteY11" fmla="*/ 666102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696" h="861982">
                <a:moveTo>
                  <a:pt x="861572" y="628516"/>
                </a:moveTo>
                <a:cubicBezTo>
                  <a:pt x="673844" y="409393"/>
                  <a:pt x="813965" y="423308"/>
                  <a:pt x="937696" y="331980"/>
                </a:cubicBezTo>
                <a:lnTo>
                  <a:pt x="599893" y="0"/>
                </a:lnTo>
                <a:lnTo>
                  <a:pt x="733849" y="320331"/>
                </a:lnTo>
                <a:lnTo>
                  <a:pt x="407694" y="343628"/>
                </a:lnTo>
                <a:lnTo>
                  <a:pt x="646486" y="378573"/>
                </a:lnTo>
                <a:lnTo>
                  <a:pt x="0" y="547475"/>
                </a:lnTo>
                <a:lnTo>
                  <a:pt x="623189" y="559123"/>
                </a:lnTo>
                <a:lnTo>
                  <a:pt x="594068" y="594069"/>
                </a:lnTo>
                <a:lnTo>
                  <a:pt x="646486" y="594069"/>
                </a:lnTo>
                <a:lnTo>
                  <a:pt x="419342" y="861982"/>
                </a:lnTo>
                <a:lnTo>
                  <a:pt x="861572" y="628516"/>
                </a:lnTo>
                <a:close/>
              </a:path>
            </a:pathLst>
          </a:cu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3" name="フリーフォーム: 図形 92">
            <a:extLst>
              <a:ext uri="{FF2B5EF4-FFF2-40B4-BE49-F238E27FC236}">
                <a16:creationId xmlns:a16="http://schemas.microsoft.com/office/drawing/2014/main" id="{7E30F4D2-DB96-3E37-6464-2F39DD2DED9C}"/>
              </a:ext>
            </a:extLst>
          </p:cNvPr>
          <p:cNvSpPr/>
          <p:nvPr/>
        </p:nvSpPr>
        <p:spPr>
          <a:xfrm rot="15215449">
            <a:off x="3290457" y="6183154"/>
            <a:ext cx="582999" cy="1111766"/>
          </a:xfrm>
          <a:custGeom>
            <a:avLst/>
            <a:gdLst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1030884 w 1030884"/>
              <a:gd name="connsiteY12" fmla="*/ 407694 h 861982"/>
              <a:gd name="connsiteX0" fmla="*/ 1030884 w 1030884"/>
              <a:gd name="connsiteY0" fmla="*/ 407694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13" fmla="*/ 1030884 w 1030884"/>
              <a:gd name="connsiteY13" fmla="*/ 407694 h 861982"/>
              <a:gd name="connsiteX0" fmla="*/ 877965 w 1030884"/>
              <a:gd name="connsiteY0" fmla="*/ 515755 h 861982"/>
              <a:gd name="connsiteX1" fmla="*/ 1030884 w 1030884"/>
              <a:gd name="connsiteY1" fmla="*/ 407694 h 861982"/>
              <a:gd name="connsiteX2" fmla="*/ 937696 w 1030884"/>
              <a:gd name="connsiteY2" fmla="*/ 331980 h 861982"/>
              <a:gd name="connsiteX3" fmla="*/ 599893 w 1030884"/>
              <a:gd name="connsiteY3" fmla="*/ 0 h 861982"/>
              <a:gd name="connsiteX4" fmla="*/ 733849 w 1030884"/>
              <a:gd name="connsiteY4" fmla="*/ 320331 h 861982"/>
              <a:gd name="connsiteX5" fmla="*/ 407694 w 1030884"/>
              <a:gd name="connsiteY5" fmla="*/ 343628 h 861982"/>
              <a:gd name="connsiteX6" fmla="*/ 646486 w 1030884"/>
              <a:gd name="connsiteY6" fmla="*/ 378573 h 861982"/>
              <a:gd name="connsiteX7" fmla="*/ 0 w 1030884"/>
              <a:gd name="connsiteY7" fmla="*/ 547475 h 861982"/>
              <a:gd name="connsiteX8" fmla="*/ 623189 w 1030884"/>
              <a:gd name="connsiteY8" fmla="*/ 559123 h 861982"/>
              <a:gd name="connsiteX9" fmla="*/ 594068 w 1030884"/>
              <a:gd name="connsiteY9" fmla="*/ 594069 h 861982"/>
              <a:gd name="connsiteX10" fmla="*/ 646486 w 1030884"/>
              <a:gd name="connsiteY10" fmla="*/ 594069 h 861982"/>
              <a:gd name="connsiteX11" fmla="*/ 419342 w 1030884"/>
              <a:gd name="connsiteY11" fmla="*/ 861982 h 861982"/>
              <a:gd name="connsiteX12" fmla="*/ 877965 w 1030884"/>
              <a:gd name="connsiteY12" fmla="*/ 515755 h 861982"/>
              <a:gd name="connsiteX0" fmla="*/ 877965 w 937696"/>
              <a:gd name="connsiteY0" fmla="*/ 515755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77965 w 937696"/>
              <a:gd name="connsiteY11" fmla="*/ 515755 h 861982"/>
              <a:gd name="connsiteX0" fmla="*/ 902555 w 937696"/>
              <a:gd name="connsiteY0" fmla="*/ 666102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902555 w 937696"/>
              <a:gd name="connsiteY11" fmla="*/ 666102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  <a:gd name="connsiteX0" fmla="*/ 861572 w 937696"/>
              <a:gd name="connsiteY0" fmla="*/ 628516 h 861982"/>
              <a:gd name="connsiteX1" fmla="*/ 937696 w 937696"/>
              <a:gd name="connsiteY1" fmla="*/ 331980 h 861982"/>
              <a:gd name="connsiteX2" fmla="*/ 599893 w 937696"/>
              <a:gd name="connsiteY2" fmla="*/ 0 h 861982"/>
              <a:gd name="connsiteX3" fmla="*/ 733849 w 937696"/>
              <a:gd name="connsiteY3" fmla="*/ 320331 h 861982"/>
              <a:gd name="connsiteX4" fmla="*/ 407694 w 937696"/>
              <a:gd name="connsiteY4" fmla="*/ 343628 h 861982"/>
              <a:gd name="connsiteX5" fmla="*/ 646486 w 937696"/>
              <a:gd name="connsiteY5" fmla="*/ 378573 h 861982"/>
              <a:gd name="connsiteX6" fmla="*/ 0 w 937696"/>
              <a:gd name="connsiteY6" fmla="*/ 547475 h 861982"/>
              <a:gd name="connsiteX7" fmla="*/ 623189 w 937696"/>
              <a:gd name="connsiteY7" fmla="*/ 559123 h 861982"/>
              <a:gd name="connsiteX8" fmla="*/ 594068 w 937696"/>
              <a:gd name="connsiteY8" fmla="*/ 594069 h 861982"/>
              <a:gd name="connsiteX9" fmla="*/ 646486 w 937696"/>
              <a:gd name="connsiteY9" fmla="*/ 594069 h 861982"/>
              <a:gd name="connsiteX10" fmla="*/ 419342 w 937696"/>
              <a:gd name="connsiteY10" fmla="*/ 861982 h 861982"/>
              <a:gd name="connsiteX11" fmla="*/ 861572 w 937696"/>
              <a:gd name="connsiteY11" fmla="*/ 628516 h 861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7696" h="861982">
                <a:moveTo>
                  <a:pt x="861572" y="628516"/>
                </a:moveTo>
                <a:cubicBezTo>
                  <a:pt x="673844" y="409393"/>
                  <a:pt x="813965" y="423308"/>
                  <a:pt x="937696" y="331980"/>
                </a:cubicBezTo>
                <a:lnTo>
                  <a:pt x="599893" y="0"/>
                </a:lnTo>
                <a:lnTo>
                  <a:pt x="733849" y="320331"/>
                </a:lnTo>
                <a:lnTo>
                  <a:pt x="407694" y="343628"/>
                </a:lnTo>
                <a:lnTo>
                  <a:pt x="646486" y="378573"/>
                </a:lnTo>
                <a:lnTo>
                  <a:pt x="0" y="547475"/>
                </a:lnTo>
                <a:lnTo>
                  <a:pt x="623189" y="559123"/>
                </a:lnTo>
                <a:lnTo>
                  <a:pt x="594068" y="594069"/>
                </a:lnTo>
                <a:lnTo>
                  <a:pt x="646486" y="594069"/>
                </a:lnTo>
                <a:lnTo>
                  <a:pt x="419342" y="861982"/>
                </a:lnTo>
                <a:lnTo>
                  <a:pt x="861572" y="628516"/>
                </a:lnTo>
                <a:close/>
              </a:path>
            </a:pathLst>
          </a:cu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6" name="四角形: 上の 2 つの角を丸める 95">
            <a:extLst>
              <a:ext uri="{FF2B5EF4-FFF2-40B4-BE49-F238E27FC236}">
                <a16:creationId xmlns:a16="http://schemas.microsoft.com/office/drawing/2014/main" id="{0B1033A9-94B4-E2A5-A524-A5EF16BD6374}"/>
              </a:ext>
            </a:extLst>
          </p:cNvPr>
          <p:cNvSpPr/>
          <p:nvPr/>
        </p:nvSpPr>
        <p:spPr>
          <a:xfrm rot="10800000">
            <a:off x="18236" y="-2"/>
            <a:ext cx="5973594" cy="1135395"/>
          </a:xfrm>
          <a:prstGeom prst="round2Same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C5E96F2E-9CD5-A247-84C1-B2CC263DBF00}"/>
              </a:ext>
            </a:extLst>
          </p:cNvPr>
          <p:cNvSpPr txBox="1"/>
          <p:nvPr/>
        </p:nvSpPr>
        <p:spPr>
          <a:xfrm>
            <a:off x="522383" y="214521"/>
            <a:ext cx="56777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ln>
                  <a:solidFill>
                    <a:srgbClr val="CC00CC"/>
                  </a:solidFill>
                </a:ln>
                <a:effectLst>
                  <a:glow rad="1270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ゲームボリューム</a:t>
            </a:r>
          </a:p>
        </p:txBody>
      </p:sp>
    </p:spTree>
    <p:extLst>
      <p:ext uri="{BB962C8B-B14F-4D97-AF65-F5344CB8AC3E}">
        <p14:creationId xmlns:p14="http://schemas.microsoft.com/office/powerpoint/2010/main" val="3200960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296D450E-BA8E-A20D-AF36-5956D3142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2" y="1546841"/>
            <a:ext cx="3029422" cy="3561871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8B70CF6-F85C-DF2B-C504-83FCDD4F65C0}"/>
              </a:ext>
            </a:extLst>
          </p:cNvPr>
          <p:cNvSpPr txBox="1"/>
          <p:nvPr/>
        </p:nvSpPr>
        <p:spPr>
          <a:xfrm>
            <a:off x="170978" y="5329752"/>
            <a:ext cx="7065101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参照元</a:t>
            </a:r>
            <a:endParaRPr lang="en-US" altLang="ja-JP" sz="32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最も売れたコンピュータゲーム一覧 </a:t>
            </a:r>
            <a:r>
              <a:rPr lang="en-US" altLang="ja-JP" sz="2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– Wikipedia</a:t>
            </a:r>
            <a:endParaRPr lang="en-US" altLang="ja-JP" sz="2000" dirty="0">
              <a:solidFill>
                <a:schemeClr val="bg1"/>
              </a:solidFill>
            </a:endParaRPr>
          </a:p>
          <a:p>
            <a:r>
              <a:rPr lang="en-US" altLang="ja-JP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https://lab.appa.pe/2016-07/game-age_201607.html</a:t>
            </a:r>
            <a:endParaRPr lang="en-US" altLang="ja-JP" sz="2000" dirty="0">
              <a:solidFill>
                <a:schemeClr val="bg1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86B8BED-3DB6-C556-5E98-99E4554D57F5}"/>
              </a:ext>
            </a:extLst>
          </p:cNvPr>
          <p:cNvSpPr txBox="1"/>
          <p:nvPr/>
        </p:nvSpPr>
        <p:spPr>
          <a:xfrm>
            <a:off x="6953336" y="1405369"/>
            <a:ext cx="5067686" cy="29238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ja-JP" altLang="en-US" sz="36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△ゲームジャンル設定</a:t>
            </a:r>
            <a:endParaRPr lang="en-US" altLang="ja-JP" sz="36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左図よりゲーム史上最も売れたゲームの上位には</a:t>
            </a:r>
            <a:r>
              <a:rPr lang="ja-JP" altLang="en-US" sz="28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２</a:t>
            </a:r>
            <a:r>
              <a:rPr lang="en-US" altLang="ja-JP" sz="28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D</a:t>
            </a:r>
            <a:r>
              <a:rPr lang="ja-JP" altLang="en-US" sz="28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アクション</a:t>
            </a:r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ゲームであるスーパーマリオシリーズがいくつかノミネートされています。この点から２</a:t>
            </a:r>
            <a:r>
              <a:rPr lang="en-US" altLang="ja-JP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D</a:t>
            </a:r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アクションゲームの需要は非常に高いと推測できるため私たちのゲームは２</a:t>
            </a:r>
            <a:r>
              <a:rPr lang="en-US" altLang="ja-JP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D</a:t>
            </a:r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アクションに設定しました。</a:t>
            </a:r>
            <a:endParaRPr lang="en-US" altLang="ja-JP" sz="20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392E23B-57E6-0DE4-D9D7-D3F3A1E82E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9077" y="1546841"/>
            <a:ext cx="3051123" cy="356187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05B3A01-DBE2-6B1D-D931-AEF21CCBBCDA}"/>
              </a:ext>
            </a:extLst>
          </p:cNvPr>
          <p:cNvSpPr txBox="1"/>
          <p:nvPr/>
        </p:nvSpPr>
        <p:spPr>
          <a:xfrm>
            <a:off x="6953336" y="4470356"/>
            <a:ext cx="518695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ja-JP" altLang="en-US" sz="3200" b="1" u="sng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△ターゲット設定</a:t>
            </a:r>
            <a:endParaRPr lang="en-US" altLang="ja-JP" sz="3200" b="1" u="sng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  <a:p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左図よりアクションゲームの需要が高い年齢層は</a:t>
            </a:r>
            <a:r>
              <a:rPr lang="en-US" altLang="ja-JP" sz="28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10</a:t>
            </a:r>
            <a:r>
              <a:rPr lang="ja-JP" altLang="en-US" sz="2800" b="1" dirty="0">
                <a:solidFill>
                  <a:srgbClr val="FF0000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代前後の男性</a:t>
            </a:r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であったため、ターゲットを</a:t>
            </a:r>
            <a:r>
              <a:rPr lang="en-US" altLang="ja-JP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10</a:t>
            </a:r>
            <a:r>
              <a:rPr lang="ja-JP" altLang="en-US" sz="2000" b="1" dirty="0">
                <a:solidFill>
                  <a:schemeClr val="bg1"/>
                </a:solidFill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代前後の男性と設定し、ゲームスピードを速め、絵柄はポップですがどこか格好いい絵柄にしました。</a:t>
            </a:r>
            <a:endParaRPr lang="en-US" altLang="ja-JP" sz="2000" b="1" dirty="0">
              <a:solidFill>
                <a:schemeClr val="bg1"/>
              </a:solidFill>
              <a:latin typeface="せのびゴシック Bold" panose="02000600000000000000" pitchFamily="2" charset="-128"/>
              <a:ea typeface="せのびゴシック Bold" panose="02000600000000000000" pitchFamily="2" charset="-128"/>
            </a:endParaRPr>
          </a:p>
        </p:txBody>
      </p:sp>
      <p:sp>
        <p:nvSpPr>
          <p:cNvPr id="9" name="四角形: 上の 2 つの角を丸める 8">
            <a:extLst>
              <a:ext uri="{FF2B5EF4-FFF2-40B4-BE49-F238E27FC236}">
                <a16:creationId xmlns:a16="http://schemas.microsoft.com/office/drawing/2014/main" id="{E4108BC4-D76D-1A59-6EFE-F5D3753A14FF}"/>
              </a:ext>
            </a:extLst>
          </p:cNvPr>
          <p:cNvSpPr/>
          <p:nvPr/>
        </p:nvSpPr>
        <p:spPr>
          <a:xfrm rot="10800000">
            <a:off x="18236" y="-3"/>
            <a:ext cx="5945242" cy="1135395"/>
          </a:xfrm>
          <a:prstGeom prst="round2SameRect">
            <a:avLst/>
          </a:prstGeom>
          <a:solidFill>
            <a:schemeClr val="tx1">
              <a:alpha val="50000"/>
            </a:schemeClr>
          </a:solidFill>
          <a:ln>
            <a:solidFill>
              <a:srgbClr val="CC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601A238-3C06-EE5D-5CFA-8EABDBEB89F5}"/>
              </a:ext>
            </a:extLst>
          </p:cNvPr>
          <p:cNvSpPr txBox="1"/>
          <p:nvPr/>
        </p:nvSpPr>
        <p:spPr>
          <a:xfrm>
            <a:off x="522383" y="214521"/>
            <a:ext cx="5769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ln>
                  <a:solidFill>
                    <a:srgbClr val="CC00CC"/>
                  </a:solidFill>
                </a:ln>
                <a:effectLst>
                  <a:glow rad="127000">
                    <a:schemeClr val="bg1">
                      <a:alpha val="8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せのびゴシック Bold" panose="02000600000000000000" pitchFamily="2" charset="-128"/>
                <a:ea typeface="せのびゴシック Bold" panose="02000600000000000000" pitchFamily="2" charset="-128"/>
              </a:rPr>
              <a:t>セールスポイント</a:t>
            </a:r>
          </a:p>
        </p:txBody>
      </p:sp>
    </p:spTree>
    <p:extLst>
      <p:ext uri="{BB962C8B-B14F-4D97-AF65-F5344CB8AC3E}">
        <p14:creationId xmlns:p14="http://schemas.microsoft.com/office/powerpoint/2010/main" val="1326378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225</Words>
  <Application>Microsoft Office PowerPoint</Application>
  <PresentationFormat>ワイド画面</PresentationFormat>
  <Paragraphs>42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せのびゴシック Bold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jyosefu_ojisan@yahoo.co.jp</dc:creator>
  <cp:lastModifiedBy>柳澤 優太</cp:lastModifiedBy>
  <cp:revision>51</cp:revision>
  <dcterms:created xsi:type="dcterms:W3CDTF">2022-07-07T00:28:24Z</dcterms:created>
  <dcterms:modified xsi:type="dcterms:W3CDTF">2022-07-11T01:57:29Z</dcterms:modified>
</cp:coreProperties>
</file>

<file path=docProps/thumbnail.jpeg>
</file>